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26" r:id="rId3"/>
    <p:sldId id="303" r:id="rId4"/>
    <p:sldId id="302" r:id="rId5"/>
    <p:sldId id="304" r:id="rId6"/>
    <p:sldId id="312" r:id="rId7"/>
    <p:sldId id="316" r:id="rId8"/>
    <p:sldId id="313" r:id="rId9"/>
    <p:sldId id="314" r:id="rId10"/>
    <p:sldId id="317" r:id="rId11"/>
    <p:sldId id="315" r:id="rId12"/>
    <p:sldId id="319" r:id="rId13"/>
    <p:sldId id="318" r:id="rId14"/>
    <p:sldId id="320" r:id="rId15"/>
    <p:sldId id="321" r:id="rId16"/>
    <p:sldId id="325" r:id="rId17"/>
    <p:sldId id="328" r:id="rId18"/>
    <p:sldId id="329" r:id="rId19"/>
    <p:sldId id="330" r:id="rId20"/>
    <p:sldId id="331" r:id="rId21"/>
    <p:sldId id="332" r:id="rId22"/>
    <p:sldId id="322" r:id="rId23"/>
    <p:sldId id="324" r:id="rId24"/>
    <p:sldId id="333" r:id="rId25"/>
    <p:sldId id="334" r:id="rId26"/>
    <p:sldId id="338" r:id="rId27"/>
    <p:sldId id="335" r:id="rId28"/>
    <p:sldId id="339" r:id="rId29"/>
    <p:sldId id="336" r:id="rId30"/>
    <p:sldId id="340" r:id="rId31"/>
    <p:sldId id="337" r:id="rId32"/>
    <p:sldId id="341" r:id="rId33"/>
    <p:sldId id="342" r:id="rId34"/>
    <p:sldId id="327" r:id="rId35"/>
    <p:sldId id="343" r:id="rId36"/>
    <p:sldId id="344" r:id="rId37"/>
    <p:sldId id="345" r:id="rId38"/>
    <p:sldId id="346" r:id="rId39"/>
    <p:sldId id="347" r:id="rId40"/>
    <p:sldId id="348" r:id="rId41"/>
    <p:sldId id="34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6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Data </a:t>
            </a:r>
            <a:r>
              <a:rPr lang="en-US" dirty="0" smtClean="0"/>
              <a:t>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table in pandas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301"/>
            <a:ext cx="1018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table in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2775"/>
            <a:ext cx="1017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 of lists with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3832"/>
            <a:ext cx="101727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1889"/>
            <a:ext cx="101727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648200"/>
            <a:ext cx="1019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7500"/>
            <a:ext cx="10198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574800"/>
            <a:ext cx="1018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b="1" dirty="0" smtClean="0"/>
              <a:t>Finance</a:t>
            </a:r>
          </a:p>
          <a:p>
            <a:r>
              <a:rPr lang="en-US" dirty="0" smtClean="0"/>
              <a:t>Group Assignment</a:t>
            </a:r>
          </a:p>
          <a:p>
            <a:r>
              <a:rPr lang="en-US" dirty="0"/>
              <a:t>Missing Values</a:t>
            </a:r>
          </a:p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Yahoo Finance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3" y="2049616"/>
            <a:ext cx="8915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as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4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as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74"/>
            <a:ext cx="8991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Assignment</a:t>
            </a:r>
          </a:p>
          <a:p>
            <a:r>
              <a:rPr lang="en-US" dirty="0"/>
              <a:t>Missing Values</a:t>
            </a:r>
          </a:p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stocks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910"/>
            <a:ext cx="899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smtClean="0"/>
              <a:t>: Correlated Stocks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036916"/>
            <a:ext cx="889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Assignment: Dow Jones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897626"/>
            <a:ext cx="9055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Assignment</a:t>
            </a:r>
          </a:p>
          <a:p>
            <a:r>
              <a:rPr lang="en-US" b="1" dirty="0"/>
              <a:t>Missing Values</a:t>
            </a:r>
          </a:p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Values: </a:t>
            </a:r>
            <a:r>
              <a:rPr lang="en-US" dirty="0" err="1" smtClean="0"/>
              <a:t>NaN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86" y="1869767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6" y="4204520"/>
            <a:ext cx="8204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89944"/>
            <a:ext cx="8216900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368800"/>
            <a:ext cx="8204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filtering out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984955"/>
            <a:ext cx="8216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38688"/>
            <a:ext cx="82677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690688"/>
            <a:ext cx="820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67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filtering out some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560051"/>
            <a:ext cx="82423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4240877"/>
            <a:ext cx="8204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3.1: filling in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918519"/>
            <a:ext cx="8242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3.2: filling in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00455"/>
            <a:ext cx="8229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1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061497"/>
            <a:ext cx="8242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7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233152"/>
            <a:ext cx="8255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79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3.3 forward filling missing 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431436"/>
            <a:ext cx="826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5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Group Assignment</a:t>
            </a:r>
          </a:p>
          <a:p>
            <a:r>
              <a:rPr lang="en-US" dirty="0"/>
              <a:t>Missing Values</a:t>
            </a:r>
          </a:p>
          <a:p>
            <a:r>
              <a:rPr lang="en-US" b="1" dirty="0" smtClean="0"/>
              <a:t>Input /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89842"/>
            <a:ext cx="82423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51377"/>
            <a:ext cx="8229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001684"/>
            <a:ext cx="8216900" cy="130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3884971"/>
            <a:ext cx="8229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8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13000"/>
            <a:ext cx="8204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6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29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37974"/>
            <a:ext cx="8267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: pandas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into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2031"/>
            <a:ext cx="82169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658829"/>
            <a:ext cx="8229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935" y="2518389"/>
            <a:ext cx="10515600" cy="1325563"/>
          </a:xfrm>
        </p:spPr>
        <p:txBody>
          <a:bodyPr/>
          <a:lstStyle/>
          <a:p>
            <a:r>
              <a:rPr lang="en-US" b="1" dirty="0" smtClean="0"/>
              <a:t>Reminder: mid-term next week!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30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Index,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main Series </a:t>
            </a:r>
            <a:r>
              <a:rPr lang="en-US" dirty="0" err="1" smtClean="0"/>
              <a:t>attribues</a:t>
            </a:r>
            <a:r>
              <a:rPr lang="en-US" dirty="0" smtClean="0"/>
              <a:t>: Index,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51000"/>
            <a:ext cx="10147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3000"/>
            <a:ext cx="10198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5400"/>
            <a:ext cx="10198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scalar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690688"/>
            <a:ext cx="10223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256</Words>
  <Application>Microsoft Macintosh PowerPoint</Application>
  <PresentationFormat>Widescreen</PresentationFormat>
  <Paragraphs>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Arial</vt:lpstr>
      <vt:lpstr>Office Theme</vt:lpstr>
      <vt:lpstr>More Data Wrangling</vt:lpstr>
      <vt:lpstr>Agenda</vt:lpstr>
      <vt:lpstr>Pandas</vt:lpstr>
      <vt:lpstr>Series : pandas 1-D vectors</vt:lpstr>
      <vt:lpstr>Series: Index, Values</vt:lpstr>
      <vt:lpstr>Series: element selection</vt:lpstr>
      <vt:lpstr>Series: membership</vt:lpstr>
      <vt:lpstr>Series: element filtering</vt:lpstr>
      <vt:lpstr>Series: scalar operations</vt:lpstr>
      <vt:lpstr>DataFrame: table in pandas</vt:lpstr>
      <vt:lpstr>DataFrame: table in pandas</vt:lpstr>
      <vt:lpstr>DataFrame: columns of lists with indices</vt:lpstr>
      <vt:lpstr>DataFrame: columns</vt:lpstr>
      <vt:lpstr>DataFrame: inserting data</vt:lpstr>
      <vt:lpstr>DataFrame: inserting data</vt:lpstr>
      <vt:lpstr>Agenda</vt:lpstr>
      <vt:lpstr>Getting Yahoo Finance Data</vt:lpstr>
      <vt:lpstr>Stock data as DataFrame</vt:lpstr>
      <vt:lpstr>Stock data as DataFrame</vt:lpstr>
      <vt:lpstr>Correlation among stocks</vt:lpstr>
      <vt:lpstr>Assignment: Correlated Stocks</vt:lpstr>
      <vt:lpstr>Group Assignment: Dow Jones</vt:lpstr>
      <vt:lpstr>Agenda</vt:lpstr>
      <vt:lpstr>Missing Values: NaN</vt:lpstr>
      <vt:lpstr>Strategy 1: filtering out missing values</vt:lpstr>
      <vt:lpstr>Strategy 1: filtering out missing values</vt:lpstr>
      <vt:lpstr>Strategy 2: filtering out some missing values</vt:lpstr>
      <vt:lpstr>Strategy 2: filtering out some missing values</vt:lpstr>
      <vt:lpstr>Strategy 3.1: filling in missing values</vt:lpstr>
      <vt:lpstr>Strategy 3.2: filling in missing values</vt:lpstr>
      <vt:lpstr>Strategy 3.3 forward filling missing values</vt:lpstr>
      <vt:lpstr>Strategy 3.3 forward filling missing values</vt:lpstr>
      <vt:lpstr>Strategy 3.3 forward filling missing values</vt:lpstr>
      <vt:lpstr>Agenda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Reading CSV into DataFrame</vt:lpstr>
      <vt:lpstr>Reminder: mid-term next week!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14</cp:revision>
  <cp:lastPrinted>2016-07-30T18:58:01Z</cp:lastPrinted>
  <dcterms:created xsi:type="dcterms:W3CDTF">2016-07-23T16:13:53Z</dcterms:created>
  <dcterms:modified xsi:type="dcterms:W3CDTF">2016-07-31T04:39:42Z</dcterms:modified>
</cp:coreProperties>
</file>