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eseemed.com/natural-language-processing-in-healthcare/" TargetMode="External"/><Relationship Id="rId2" Type="http://schemas.openxmlformats.org/officeDocument/2006/relationships/hyperlink" Target="https://www.consensus.com/blog/natural-language-processing-in-healthca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abs/10.1002/9781119818717.ch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8AF4-ADAA-4C6E-1E9B-6999E823F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natural language technology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B59A8-391E-6957-86C6-D4E1C0E3D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Amir Hamza</a:t>
            </a:r>
          </a:p>
        </p:txBody>
      </p:sp>
    </p:spTree>
    <p:extLst>
      <p:ext uri="{BB962C8B-B14F-4D97-AF65-F5344CB8AC3E}">
        <p14:creationId xmlns:p14="http://schemas.microsoft.com/office/powerpoint/2010/main" val="42688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E7AB-5308-0283-2C9A-8159D0E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natural language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8354-798F-FE1E-4F92-C1EC009C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explores the roles of natural language processing (NLP), optical character recognition (OCR), and Artificial Intelligence (AI) in transforming healthcare data</a:t>
            </a:r>
          </a:p>
          <a:p>
            <a:r>
              <a:rPr lang="en-US" dirty="0"/>
              <a:t>We examine the past, present, and future of these technologies, highlighting their impact on clinical documentation, diagnostics, and patient care</a:t>
            </a:r>
          </a:p>
        </p:txBody>
      </p:sp>
    </p:spTree>
    <p:extLst>
      <p:ext uri="{BB962C8B-B14F-4D97-AF65-F5344CB8AC3E}">
        <p14:creationId xmlns:p14="http://schemas.microsoft.com/office/powerpoint/2010/main" val="41099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8793-541F-F1EE-6AFE-8A57DED4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 in healthcare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7C98-0940-A544-0B8C-7F9E7E98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NLP: Now used for extracting insights from unstructured medical records</a:t>
            </a:r>
          </a:p>
          <a:p>
            <a:r>
              <a:rPr lang="en-US" dirty="0"/>
              <a:t>OCR: Automates digitization of handwritten notes</a:t>
            </a:r>
          </a:p>
          <a:p>
            <a:r>
              <a:rPr lang="en-US" dirty="0"/>
              <a:t>AI/LLMs: Assist in diagnostics, document summarization, and image analysis</a:t>
            </a:r>
          </a:p>
          <a:p>
            <a:r>
              <a:rPr lang="en-US" dirty="0"/>
              <a:t>Computer Vision: Used in medical imaging to assist in diagnostics( e.g., X-ray, or CT analysis)</a:t>
            </a:r>
          </a:p>
        </p:txBody>
      </p:sp>
    </p:spTree>
    <p:extLst>
      <p:ext uri="{BB962C8B-B14F-4D97-AF65-F5344CB8AC3E}">
        <p14:creationId xmlns:p14="http://schemas.microsoft.com/office/powerpoint/2010/main" val="229523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420F-7551-4140-59A9-58FCCB70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16AA-77EC-FE6C-5611-0478E619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Demonstrate how NLP and AI can automate tasks in healthcare, such as term extraction</a:t>
            </a:r>
          </a:p>
          <a:p>
            <a:r>
              <a:rPr lang="en-US" dirty="0"/>
              <a:t>Technologies Used: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Tesseract.js for OCR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OpenAI for medical term extraction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Purpose: Explore how NLP, OCR, and AI can automate routine healthcare related tasks, such as document processing and medical term extraction</a:t>
            </a:r>
          </a:p>
        </p:txBody>
      </p:sp>
    </p:spTree>
    <p:extLst>
      <p:ext uri="{BB962C8B-B14F-4D97-AF65-F5344CB8AC3E}">
        <p14:creationId xmlns:p14="http://schemas.microsoft.com/office/powerpoint/2010/main" val="427032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7C57-BAEE-125D-9124-D2C11754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</a:t>
            </a:r>
            <a:r>
              <a:rPr lang="en-US" dirty="0" err="1"/>
              <a:t>poc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FF90-A3CC-9C04-7CA3-436F911A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Feature (Tesseract.js)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Uses Tesseract.js to scan and recognize text from medical documents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Once an image of a document is uploaded, the OCR extracts the text and displays it on the screen</a:t>
            </a:r>
          </a:p>
          <a:p>
            <a:r>
              <a:rPr lang="en-US" dirty="0"/>
              <a:t>NLP Feature (OpenAI API):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Extracts key medical terms from the text identified by OCR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can click the "Extract Medical Terms" button to send the recognized text to the OpenAI API, which identifies and returns important medical terms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734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979B-5D92-2139-4F26-951ED682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CF85-5135-A916-E4CE-FFCB4547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in Healthcare-Specific NLP Models: Cotiviti can develop exclusive models tailored to clinical data</a:t>
            </a:r>
          </a:p>
          <a:p>
            <a:r>
              <a:rPr lang="en-US" dirty="0"/>
              <a:t>Partnerships: Collaborate with AI startups focused on medical imaging and NLP solutions</a:t>
            </a:r>
          </a:p>
          <a:p>
            <a:r>
              <a:rPr lang="en-US" dirty="0"/>
              <a:t>Data Security Measures: Ensure HIPPA compliance with any AI-driven solution</a:t>
            </a:r>
          </a:p>
          <a:p>
            <a:r>
              <a:rPr lang="en-US" dirty="0"/>
              <a:t>Long-Term Impact: AI models improve efficiency and accuracy, offering a competitive edge</a:t>
            </a:r>
          </a:p>
        </p:txBody>
      </p:sp>
    </p:spTree>
    <p:extLst>
      <p:ext uri="{BB962C8B-B14F-4D97-AF65-F5344CB8AC3E}">
        <p14:creationId xmlns:p14="http://schemas.microsoft.com/office/powerpoint/2010/main" val="421816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5375-3AF5-CFB8-BBF5-5D1508B9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797-5965-D05E-2572-9D9F4699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24912"/>
            <a:ext cx="7729728" cy="2606040"/>
          </a:xfrm>
        </p:spPr>
        <p:txBody>
          <a:bodyPr>
            <a:no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Consensus. (2023, September 5). </a:t>
            </a:r>
            <a:r>
              <a:rPr lang="en-US" sz="13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Natural language processing in healthcare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Consensus. </a:t>
            </a:r>
            <a:r>
              <a:rPr lang="en-US" sz="13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https://www.consensus.com/blog/natural-language-processing-in-healthcare/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ForeSee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Medical. (2023, September 10). </a:t>
            </a:r>
            <a:r>
              <a:rPr lang="en-US" sz="13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Natural language processing in healthcare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ForeSee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Medical. </a:t>
            </a:r>
            <a:r>
              <a:rPr lang="en-US" sz="13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https://www.foreseemed.com/natural-language-processing-in-healthcare/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Wiley. (n.d.). </a:t>
            </a:r>
            <a:r>
              <a:rPr lang="en-US" sz="13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Natural language processing for medical records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3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https://onlinelibrary.wiley.com/doi/abs/10.1002/9781119818717.ch21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2155543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1059</TotalTime>
  <Words>411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Gill Sans MT</vt:lpstr>
      <vt:lpstr>Times New Roman</vt:lpstr>
      <vt:lpstr>Wingdings</vt:lpstr>
      <vt:lpstr>Parcel</vt:lpstr>
      <vt:lpstr>Clinical natural language technology in healthcare</vt:lpstr>
      <vt:lpstr>Clinical natural language technology</vt:lpstr>
      <vt:lpstr>Current trends in healthcare ai</vt:lpstr>
      <vt:lpstr>Overview of poc</vt:lpstr>
      <vt:lpstr>Demonstration of poc</vt:lpstr>
      <vt:lpstr>Strategic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Hamza</dc:creator>
  <cp:lastModifiedBy>Amir Hamza</cp:lastModifiedBy>
  <cp:revision>4</cp:revision>
  <dcterms:created xsi:type="dcterms:W3CDTF">2024-10-06T04:34:36Z</dcterms:created>
  <dcterms:modified xsi:type="dcterms:W3CDTF">2024-10-09T19:48:36Z</dcterms:modified>
</cp:coreProperties>
</file>