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65" r:id="rId2"/>
    <p:sldMasterId id="2147483685" r:id="rId3"/>
  </p:sldMasterIdLst>
  <p:notesMasterIdLst>
    <p:notesMasterId r:id="rId10"/>
  </p:notesMasterIdLst>
  <p:handoutMasterIdLst>
    <p:handoutMasterId r:id="rId11"/>
  </p:handoutMasterIdLst>
  <p:sldIdLst>
    <p:sldId id="261" r:id="rId4"/>
    <p:sldId id="262" r:id="rId5"/>
    <p:sldId id="263" r:id="rId6"/>
    <p:sldId id="266" r:id="rId7"/>
    <p:sldId id="267" r:id="rId8"/>
    <p:sldId id="264" r:id="rId9"/>
  </p:sldIdLst>
  <p:sldSz cx="138176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7"/>
    <a:srgbClr val="13294B"/>
    <a:srgbClr val="F16322"/>
    <a:srgbClr val="14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napToObjects="1">
      <p:cViewPr>
        <p:scale>
          <a:sx n="82" d="100"/>
          <a:sy n="82" d="100"/>
        </p:scale>
        <p:origin x="712" y="488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12/6/17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12/6/17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19125"/>
            <a:ext cx="12736406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ECE ILLINOIS 16:9 TEMPLATE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6" y="1570071"/>
            <a:ext cx="12736406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35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Todd Sweet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860825"/>
            <a:ext cx="12736406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48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Director of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below</a:t>
            </a:r>
          </a:p>
          <a:p>
            <a:pPr lvl="0"/>
            <a:r>
              <a:rPr lang="en-US" dirty="0" smtClean="0"/>
              <a:t>to insert media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1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6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below to insert media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8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E84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>
              <a:solidFill>
                <a:srgbClr val="E84A27"/>
              </a:solidFill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section</a:t>
            </a:r>
            <a:endParaRPr lang="en-US" dirty="0"/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below</a:t>
            </a:r>
          </a:p>
          <a:p>
            <a:pPr lvl="0"/>
            <a:r>
              <a:rPr lang="en-US" dirty="0" smtClean="0"/>
              <a:t>to insert media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below to insert media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3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section</a:t>
            </a:r>
            <a:endParaRPr lang="en-US" dirty="0"/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g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2.xml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938" y="2695073"/>
            <a:ext cx="13807440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1"/>
            <a:ext cx="13807436" cy="2673879"/>
          </a:xfrm>
          <a:prstGeom prst="rect">
            <a:avLst/>
          </a:prstGeom>
        </p:spPr>
      </p:pic>
      <p:pic>
        <p:nvPicPr>
          <p:cNvPr id="24" name="Picture 23" descr="master_bluesidebar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82" r:id="rId4"/>
    <p:sldLayoutId id="2147483683" r:id="rId5"/>
    <p:sldLayoutId id="2147483684" r:id="rId6"/>
    <p:sldLayoutId id="2147483668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TF Speech Recognition Challenge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Dongbo</a:t>
            </a:r>
            <a:r>
              <a:rPr lang="en-US" dirty="0" smtClean="0"/>
              <a:t> Wang, Kexin Hui, </a:t>
            </a:r>
            <a:r>
              <a:rPr lang="en-US" dirty="0" err="1" smtClean="0"/>
              <a:t>Zhaoheng</a:t>
            </a:r>
            <a:r>
              <a:rPr lang="en-US" dirty="0" smtClean="0"/>
              <a:t> Hu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48726" y="1956075"/>
            <a:ext cx="12736406" cy="301701"/>
          </a:xfrm>
        </p:spPr>
        <p:txBody>
          <a:bodyPr/>
          <a:lstStyle/>
          <a:p>
            <a:r>
              <a:rPr lang="en-US" dirty="0" smtClean="0"/>
              <a:t>ECE544 Final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85800" indent="-685800">
              <a:buFont typeface="Arial" charset="0"/>
              <a:buChar char="•"/>
            </a:pPr>
            <a:r>
              <a:rPr lang="en-US" altLang="zh-CN" sz="4000" dirty="0" err="1" smtClean="0"/>
              <a:t>Tensorflow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Speech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Commands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Dataset</a:t>
            </a:r>
          </a:p>
          <a:p>
            <a:pPr marL="685800" indent="-685800">
              <a:buFont typeface="Arial" charset="0"/>
              <a:buChar char="•"/>
            </a:pPr>
            <a:r>
              <a:rPr lang="en-US" altLang="zh-CN" sz="4000" dirty="0" smtClean="0"/>
              <a:t>Preprocess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+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LSTM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+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Cross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Entropy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Loss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953642" y="2880650"/>
            <a:ext cx="9499605" cy="3561669"/>
            <a:chOff x="1271717" y="1940229"/>
            <a:chExt cx="10053933" cy="428533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421902" y="3315011"/>
              <a:ext cx="1009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459132" y="2769105"/>
              <a:ext cx="2224585" cy="1091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736458" y="3315010"/>
              <a:ext cx="1009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761890" y="2769100"/>
              <a:ext cx="2224585" cy="1091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72779" y="2850990"/>
              <a:ext cx="22245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E84A27"/>
                  </a:solidFill>
                </a:rPr>
                <a:t>Feature</a:t>
              </a:r>
              <a:r>
                <a:rPr lang="zh-CN" altLang="en-US" sz="2800" b="1" dirty="0" smtClean="0">
                  <a:solidFill>
                    <a:srgbClr val="E84A27"/>
                  </a:solidFill>
                </a:rPr>
                <a:t> </a:t>
              </a:r>
              <a:endParaRPr lang="en-US" altLang="zh-CN" sz="2800" b="1" dirty="0" smtClean="0">
                <a:solidFill>
                  <a:srgbClr val="E84A27"/>
                </a:solidFill>
              </a:endParaRPr>
            </a:p>
            <a:p>
              <a:pPr algn="ctr"/>
              <a:r>
                <a:rPr lang="en-US" altLang="zh-CN" sz="2800" b="1" dirty="0" smtClean="0">
                  <a:solidFill>
                    <a:srgbClr val="E84A27"/>
                  </a:solidFill>
                </a:rPr>
                <a:t>Extraction</a:t>
              </a:r>
              <a:endParaRPr lang="en-US" sz="2800" b="1" dirty="0">
                <a:solidFill>
                  <a:srgbClr val="E84A27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75537" y="3056326"/>
              <a:ext cx="222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E84A27"/>
                  </a:solidFill>
                </a:rPr>
                <a:t>LSTM</a:t>
              </a:r>
              <a:endParaRPr lang="en-US" sz="2800" b="1" dirty="0">
                <a:solidFill>
                  <a:srgbClr val="E84A27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826" y="4008504"/>
              <a:ext cx="2016308" cy="193273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271717" y="4982865"/>
              <a:ext cx="249754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Speech</a:t>
              </a:r>
              <a:r>
                <a:rPr lang="zh-CN" altLang="en-US" sz="2400" dirty="0" smtClean="0"/>
                <a:t> </a:t>
              </a:r>
              <a:endParaRPr lang="en-US" altLang="zh-CN" sz="2400" dirty="0" smtClean="0"/>
            </a:p>
            <a:p>
              <a:pPr algn="ctr"/>
              <a:r>
                <a:rPr lang="en-US" altLang="zh-CN" sz="2400" dirty="0" smtClean="0"/>
                <a:t>Audio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66635" y="1940229"/>
              <a:ext cx="241509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altLang="zh-CN" sz="2400" dirty="0" smtClean="0"/>
                <a:t>Phonemes</a:t>
              </a:r>
              <a:endParaRPr lang="en-US" sz="24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432" y="3991075"/>
              <a:ext cx="2168383" cy="22344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5008153" y="5296039"/>
              <a:ext cx="249754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Feature</a:t>
              </a:r>
            </a:p>
            <a:p>
              <a:pPr algn="ctr"/>
              <a:r>
                <a:rPr lang="en-US" altLang="zh-CN" sz="2400" dirty="0" smtClean="0"/>
                <a:t>Frames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019736" y="3315010"/>
              <a:ext cx="1009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932234" y="4140251"/>
              <a:ext cx="2393416" cy="5554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mtClean="0"/>
                <a:t>Word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70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4000" dirty="0" smtClean="0"/>
              <a:t>No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Extraction</a:t>
            </a:r>
          </a:p>
          <a:p>
            <a:r>
              <a:rPr lang="en-US" altLang="zh-CN" sz="4000" dirty="0" smtClean="0"/>
              <a:t>Short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Time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Fourier</a:t>
            </a:r>
            <a:r>
              <a:rPr lang="zh-CN" altLang="en-US" sz="4000" dirty="0" smtClean="0"/>
              <a:t>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en-US" altLang="zh-CN" sz="4000" dirty="0" smtClean="0"/>
              <a:t>Transform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(STFT)</a:t>
            </a:r>
          </a:p>
          <a:p>
            <a:r>
              <a:rPr lang="en-US" altLang="zh-CN" sz="4000" dirty="0" smtClean="0"/>
              <a:t>Filter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Banks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FBanks</a:t>
            </a:r>
            <a:r>
              <a:rPr lang="en-US" altLang="zh-CN" sz="4000" dirty="0" smtClean="0"/>
              <a:t>)</a:t>
            </a:r>
          </a:p>
          <a:p>
            <a:r>
              <a:rPr lang="en-US" altLang="zh-CN" sz="4000" dirty="0" smtClean="0"/>
              <a:t>Mel-frequency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Cepstral</a:t>
            </a:r>
            <a:r>
              <a:rPr lang="zh-CN" altLang="en-US" sz="4000" dirty="0" smtClean="0"/>
              <a:t>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	Coefficients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(MFCC)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163" y="2058984"/>
            <a:ext cx="6296703" cy="346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Unweighted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rgbClr val="E84A27"/>
                </a:solidFill>
              </a:rPr>
              <a:t>W</a:t>
            </a:r>
            <a:r>
              <a:rPr lang="en-US" altLang="zh-CN" dirty="0" smtClean="0">
                <a:solidFill>
                  <a:srgbClr val="E84A27"/>
                </a:solidFill>
              </a:rPr>
              <a:t>eighted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r>
              <a:rPr lang="en-US" altLang="zh-CN" dirty="0" smtClean="0"/>
              <a:t>None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STFT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rgbClr val="E84A27"/>
                </a:solidFill>
              </a:rPr>
              <a:t>FBanks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MFCC</a:t>
            </a:r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E84A27"/>
                </a:solidFill>
              </a:rPr>
              <a:t>128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256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891353" y="874822"/>
            <a:ext cx="12701026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E84A27"/>
                </a:solidFill>
              </a:rPr>
              <a:t>Overall accuracy: 73.101% </a:t>
            </a:r>
            <a:endParaRPr lang="en-US" sz="2400" dirty="0" smtClean="0">
              <a:solidFill>
                <a:srgbClr val="E84A27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yes: 84.551%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no: 65.602%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up: 64.777%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down: 69.0%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left: 78.0%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right: 72.937%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on: 69.945%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off: 74.592%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stop: 67.539%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go: 54.0%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silence: 99.559%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class unknown: 76.713%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83" y="2006222"/>
            <a:ext cx="3951140" cy="39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544_Presentation" id="{2A832E3F-B095-3045-9F30-53A51233C8E4}" vid="{189A5A27-63BB-284E-B71D-93C78E63E676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544_Presentation" id="{2A832E3F-B095-3045-9F30-53A51233C8E4}" vid="{39F7A565-8251-7E49-B4BA-CC02E467CEB3}"/>
    </a:ext>
  </a:extLst>
</a:theme>
</file>

<file path=ppt/theme/theme3.xml><?xml version="1.0" encoding="utf-8"?>
<a:theme xmlns:a="http://schemas.openxmlformats.org/drawingml/2006/main" name="Content Slides - Orang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544_Presentation" id="{2A832E3F-B095-3045-9F30-53A51233C8E4}" vid="{A96C9566-1733-314E-A415-3D6A01860C4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ECE544_Presentation</Template>
  <TotalTime>179</TotalTime>
  <Words>150</Words>
  <Application>Microsoft Macintosh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Narrow</vt:lpstr>
      <vt:lpstr>Calibri</vt:lpstr>
      <vt:lpstr>OfficinaSansITCStd Book</vt:lpstr>
      <vt:lpstr>Wingdings</vt:lpstr>
      <vt:lpstr>宋体</vt:lpstr>
      <vt:lpstr>Arial</vt:lpstr>
      <vt:lpstr>Cover Slide</vt:lpstr>
      <vt:lpstr>Content Slides - Blue Text</vt:lpstr>
      <vt:lpstr>Content Slides - Orange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Kexin</dc:creator>
  <cp:lastModifiedBy>Hui, Kexin</cp:lastModifiedBy>
  <cp:revision>9</cp:revision>
  <cp:lastPrinted>2017-12-07T04:58:47Z</cp:lastPrinted>
  <dcterms:created xsi:type="dcterms:W3CDTF">2017-12-07T03:03:08Z</dcterms:created>
  <dcterms:modified xsi:type="dcterms:W3CDTF">2017-12-07T06:02:59Z</dcterms:modified>
</cp:coreProperties>
</file>