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76" r:id="rId3"/>
    <p:sldId id="359" r:id="rId4"/>
    <p:sldId id="277" r:id="rId5"/>
    <p:sldId id="262" r:id="rId6"/>
    <p:sldId id="259" r:id="rId7"/>
    <p:sldId id="276" r:id="rId8"/>
    <p:sldId id="323" r:id="rId9"/>
    <p:sldId id="335" r:id="rId10"/>
    <p:sldId id="329" r:id="rId11"/>
    <p:sldId id="330" r:id="rId12"/>
    <p:sldId id="336" r:id="rId13"/>
    <p:sldId id="324" r:id="rId14"/>
    <p:sldId id="338" r:id="rId15"/>
    <p:sldId id="345" r:id="rId16"/>
    <p:sldId id="377" r:id="rId17"/>
    <p:sldId id="378" r:id="rId18"/>
    <p:sldId id="346" r:id="rId19"/>
    <p:sldId id="384" r:id="rId20"/>
    <p:sldId id="348" r:id="rId21"/>
    <p:sldId id="389" r:id="rId22"/>
    <p:sldId id="371" r:id="rId23"/>
    <p:sldId id="372" r:id="rId24"/>
    <p:sldId id="258" r:id="rId25"/>
    <p:sldId id="260" r:id="rId26"/>
    <p:sldId id="374" r:id="rId27"/>
    <p:sldId id="268" r:id="rId28"/>
    <p:sldId id="312" r:id="rId29"/>
    <p:sldId id="375" r:id="rId30"/>
    <p:sldId id="311" r:id="rId31"/>
    <p:sldId id="313" r:id="rId32"/>
    <p:sldId id="315" r:id="rId33"/>
    <p:sldId id="3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FCEEE4"/>
    <a:srgbClr val="ECF5E7"/>
    <a:srgbClr val="FDFEFC"/>
    <a:srgbClr val="2C89D9"/>
    <a:srgbClr val="1AAE9E"/>
    <a:srgbClr val="F8C325"/>
    <a:srgbClr val="BAFBFF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05/05/2024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05/05/2024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05/05/2024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05/05/2024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349622" y="1666568"/>
            <a:ext cx="7492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 </a:t>
            </a:r>
            <a:r>
              <a:rPr lang="en-GB" altLang="ko-KR" sz="4000" b="1" dirty="0"/>
              <a:t>made </a:t>
            </a:r>
            <a:r>
              <a:rPr lang="ko-KR" altLang="en-US" sz="4000" b="1" dirty="0"/>
              <a:t>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4825812" y="3531996"/>
            <a:ext cx="2540374" cy="185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>
              <a:hlinkClick r:id="rId3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https://hhko.github.io/archddd/</a:t>
            </a:r>
          </a:p>
          <a:p>
            <a:pPr algn="ctr"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BE14A-2E83-800A-D2FC-BA1BD2900E9E}"/>
              </a:ext>
            </a:extLst>
          </p:cNvPr>
          <p:cNvSpPr txBox="1"/>
          <p:nvPr/>
        </p:nvSpPr>
        <p:spPr>
          <a:xfrm>
            <a:off x="4144333" y="3498440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관계 </a:t>
            </a:r>
            <a:r>
              <a:rPr lang="en-GB" altLang="ko-KR" sz="2400" b="1" dirty="0">
                <a:solidFill>
                  <a:srgbClr val="C00000"/>
                </a:solidFill>
              </a:rPr>
              <a:t>?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Entity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540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26" idx="1"/>
          </p:cNvCxnSpPr>
          <p:nvPr/>
        </p:nvCxnSpPr>
        <p:spPr>
          <a:xfrm rot="5400000" flipH="1" flipV="1">
            <a:off x="3332712" y="3979698"/>
            <a:ext cx="817277" cy="12291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>
            <a:off x="7782129" y="4185644"/>
            <a:ext cx="1267963" cy="8172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2815194" cy="3278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altLang="ko-KR" sz="1050" dirty="0">
                <a:solidFill>
                  <a:schemeClr val="accent1"/>
                </a:solidFill>
              </a:rPr>
              <a:t>interface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143000" lvl="2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143000" lvl="2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DTO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Impure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의존성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>
                <a:solidFill>
                  <a:schemeClr val="accent1"/>
                </a:solidFill>
              </a:rPr>
              <a:t>-&gt;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>
                <a:solidFill>
                  <a:schemeClr val="accent1"/>
                </a:solidFill>
              </a:rPr>
              <a:t>Result,</a:t>
            </a:r>
            <a:r>
              <a:rPr lang="ko-KR" altLang="en-US" sz="1050" dirty="0">
                <a:solidFill>
                  <a:schemeClr val="accent1"/>
                </a:solidFill>
              </a:rPr>
              <a:t> </a:t>
            </a:r>
            <a:r>
              <a:rPr lang="en-GB" altLang="ko-KR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Case,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Case,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3342660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3642407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DTO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Impure</a:t>
            </a:r>
            <a:r>
              <a:rPr lang="ko-KR" altLang="en-US" dirty="0"/>
              <a:t> </a:t>
            </a:r>
            <a:r>
              <a:rPr lang="en-GB" altLang="ko-KR" dirty="0"/>
              <a:t>: </a:t>
            </a:r>
            <a:r>
              <a:rPr lang="ko-KR" altLang="en-US" dirty="0"/>
              <a:t>의존성</a:t>
            </a:r>
            <a:endParaRPr lang="en-GB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3962D-7305-B651-DC6E-3F28C7812148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B07CFA-B588-39AE-AC98-F15A6790296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E0B60-011F-5C22-AA09-7F7A2A87B99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A2BC-83E7-48FF-E10F-B2A80AEC7AB3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8816F-4570-CA2D-6BB6-C24804531C6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68ED1F-4FD0-BAB6-35B9-DE5832C42E85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009C2-E1C3-0FBB-F444-7A0AE1DC03D2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9EA8E-269B-0AE6-73E1-978545C513AE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390116" y="296430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000" b="1" dirty="0">
                <a:solidFill>
                  <a:srgbClr val="C00000"/>
                </a:solidFill>
              </a:rPr>
              <a:t>?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14960</TotalTime>
  <Words>775</Words>
  <Application>Microsoft Office PowerPoint</Application>
  <PresentationFormat>와이드스크린</PresentationFormat>
  <Paragraphs>371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26</cp:revision>
  <dcterms:created xsi:type="dcterms:W3CDTF">2024-03-03T08:08:09Z</dcterms:created>
  <dcterms:modified xsi:type="dcterms:W3CDTF">2024-05-04T16:16:10Z</dcterms:modified>
</cp:coreProperties>
</file>