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402" r:id="rId3"/>
    <p:sldId id="403" r:id="rId4"/>
    <p:sldId id="401" r:id="rId5"/>
    <p:sldId id="399" r:id="rId6"/>
    <p:sldId id="400" r:id="rId7"/>
    <p:sldId id="376" r:id="rId8"/>
    <p:sldId id="359" r:id="rId9"/>
    <p:sldId id="277" r:id="rId10"/>
    <p:sldId id="262" r:id="rId11"/>
    <p:sldId id="259" r:id="rId12"/>
    <p:sldId id="276" r:id="rId13"/>
    <p:sldId id="323" r:id="rId14"/>
    <p:sldId id="334" r:id="rId15"/>
    <p:sldId id="333" r:id="rId16"/>
    <p:sldId id="337" r:id="rId17"/>
    <p:sldId id="332" r:id="rId18"/>
    <p:sldId id="331" r:id="rId19"/>
    <p:sldId id="335" r:id="rId20"/>
    <p:sldId id="329" r:id="rId21"/>
    <p:sldId id="330" r:id="rId22"/>
    <p:sldId id="336" r:id="rId23"/>
    <p:sldId id="328" r:id="rId24"/>
    <p:sldId id="326" r:id="rId25"/>
    <p:sldId id="325" r:id="rId26"/>
    <p:sldId id="324" r:id="rId27"/>
    <p:sldId id="397" r:id="rId28"/>
    <p:sldId id="338" r:id="rId29"/>
    <p:sldId id="345" r:id="rId30"/>
    <p:sldId id="378" r:id="rId31"/>
    <p:sldId id="379" r:id="rId32"/>
    <p:sldId id="382" r:id="rId33"/>
    <p:sldId id="381" r:id="rId34"/>
    <p:sldId id="346" r:id="rId35"/>
    <p:sldId id="366" r:id="rId36"/>
    <p:sldId id="370" r:id="rId37"/>
    <p:sldId id="369" r:id="rId38"/>
    <p:sldId id="368" r:id="rId39"/>
    <p:sldId id="367" r:id="rId40"/>
    <p:sldId id="365" r:id="rId41"/>
    <p:sldId id="364" r:id="rId42"/>
    <p:sldId id="384" r:id="rId43"/>
    <p:sldId id="393" r:id="rId44"/>
    <p:sldId id="392" r:id="rId45"/>
    <p:sldId id="391" r:id="rId46"/>
    <p:sldId id="348" r:id="rId47"/>
    <p:sldId id="388" r:id="rId48"/>
    <p:sldId id="387" r:id="rId49"/>
    <p:sldId id="394" r:id="rId50"/>
    <p:sldId id="371" r:id="rId51"/>
    <p:sldId id="372" r:id="rId52"/>
    <p:sldId id="258" r:id="rId53"/>
    <p:sldId id="260" r:id="rId54"/>
    <p:sldId id="374" r:id="rId55"/>
    <p:sldId id="268" r:id="rId56"/>
    <p:sldId id="312" r:id="rId57"/>
    <p:sldId id="375" r:id="rId58"/>
    <p:sldId id="311" r:id="rId59"/>
    <p:sldId id="313" r:id="rId60"/>
    <p:sldId id="315" r:id="rId61"/>
    <p:sldId id="316" r:id="rId62"/>
    <p:sldId id="373" r:id="rId63"/>
    <p:sldId id="395" r:id="rId64"/>
    <p:sldId id="257" r:id="rId65"/>
    <p:sldId id="263" r:id="rId66"/>
    <p:sldId id="264" r:id="rId67"/>
    <p:sldId id="265" r:id="rId68"/>
    <p:sldId id="261" r:id="rId69"/>
    <p:sldId id="358" r:id="rId70"/>
    <p:sldId id="396" r:id="rId71"/>
    <p:sldId id="398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22/07/2024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22/07/2024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22/07/2024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22/07/2024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22/07/2024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22/07/2024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22/07/2024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22/07/2024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22/07/2024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22/07/2024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22/07/2024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22/07/2024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Arch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752777" y="1666568"/>
            <a:ext cx="6686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아키텍처와 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4340580" y="4587411"/>
            <a:ext cx="351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hlinkClick r:id="rId3"/>
              </a:rPr>
              <a:t>https://github.com/hhko/ArchDdd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410E6-3684-791A-D512-27CB548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015B67-1B07-A13B-355F-4CF9174756AE}"/>
              </a:ext>
            </a:extLst>
          </p:cNvPr>
          <p:cNvSpPr/>
          <p:nvPr/>
        </p:nvSpPr>
        <p:spPr>
          <a:xfrm>
            <a:off x="1818494" y="1748117"/>
            <a:ext cx="2279650" cy="806450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C396E-07A0-CBA3-A022-B6EB5BEA9C42}"/>
              </a:ext>
            </a:extLst>
          </p:cNvPr>
          <p:cNvSpPr txBox="1"/>
          <p:nvPr/>
        </p:nvSpPr>
        <p:spPr>
          <a:xfrm>
            <a:off x="2625375" y="1951287"/>
            <a:ext cx="665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F63738-6BD0-AF3A-A45B-4D883421E07B}"/>
              </a:ext>
            </a:extLst>
          </p:cNvPr>
          <p:cNvSpPr/>
          <p:nvPr/>
        </p:nvSpPr>
        <p:spPr>
          <a:xfrm>
            <a:off x="1818494" y="3307561"/>
            <a:ext cx="2279650" cy="806450"/>
          </a:xfrm>
          <a:prstGeom prst="rect">
            <a:avLst/>
          </a:prstGeom>
          <a:solidFill>
            <a:srgbClr val="0070C0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C6740-098A-BC55-AE0C-776BB78CD4C3}"/>
              </a:ext>
            </a:extLst>
          </p:cNvPr>
          <p:cNvSpPr txBox="1"/>
          <p:nvPr/>
        </p:nvSpPr>
        <p:spPr>
          <a:xfrm>
            <a:off x="2121648" y="3510731"/>
            <a:ext cx="16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487052-CD25-0DBC-ECAE-F883A6A6386F}"/>
              </a:ext>
            </a:extLst>
          </p:cNvPr>
          <p:cNvSpPr/>
          <p:nvPr/>
        </p:nvSpPr>
        <p:spPr>
          <a:xfrm>
            <a:off x="8025915" y="1748117"/>
            <a:ext cx="2279650" cy="806450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BCD18-CC63-EABB-C3B4-2A9A572D1550}"/>
              </a:ext>
            </a:extLst>
          </p:cNvPr>
          <p:cNvSpPr txBox="1"/>
          <p:nvPr/>
        </p:nvSpPr>
        <p:spPr>
          <a:xfrm>
            <a:off x="8481899" y="1951287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Container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BF31F1-EF7C-5740-487E-4AD280C44829}"/>
              </a:ext>
            </a:extLst>
          </p:cNvPr>
          <p:cNvSpPr/>
          <p:nvPr/>
        </p:nvSpPr>
        <p:spPr>
          <a:xfrm>
            <a:off x="8025915" y="3307561"/>
            <a:ext cx="2279650" cy="806450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E1696-7FCF-4CA0-0E5D-11E0C983C8CF}"/>
              </a:ext>
            </a:extLst>
          </p:cNvPr>
          <p:cNvSpPr txBox="1"/>
          <p:nvPr/>
        </p:nvSpPr>
        <p:spPr>
          <a:xfrm>
            <a:off x="8267706" y="3510731"/>
            <a:ext cx="179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Observability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19F07F-F8D6-A12F-44DA-FA2035735C50}"/>
              </a:ext>
            </a:extLst>
          </p:cNvPr>
          <p:cNvSpPr/>
          <p:nvPr/>
        </p:nvSpPr>
        <p:spPr>
          <a:xfrm>
            <a:off x="8025915" y="4867005"/>
            <a:ext cx="2279650" cy="806450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261F8-F097-523C-232D-8FCD90D1069D}"/>
              </a:ext>
            </a:extLst>
          </p:cNvPr>
          <p:cNvSpPr txBox="1"/>
          <p:nvPr/>
        </p:nvSpPr>
        <p:spPr>
          <a:xfrm>
            <a:off x="8822537" y="5070175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57749-D37F-FF43-3960-E9C173E7C8A3}"/>
              </a:ext>
            </a:extLst>
          </p:cNvPr>
          <p:cNvSpPr txBox="1"/>
          <p:nvPr/>
        </p:nvSpPr>
        <p:spPr>
          <a:xfrm>
            <a:off x="5685164" y="171123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83408-6B84-60F7-97B8-265BA7FC0162}"/>
              </a:ext>
            </a:extLst>
          </p:cNvPr>
          <p:cNvSpPr txBox="1"/>
          <p:nvPr/>
        </p:nvSpPr>
        <p:spPr>
          <a:xfrm>
            <a:off x="5514059" y="3825497"/>
            <a:ext cx="1095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CD5E08-3E9E-E2C8-EFCE-B0EFDDA94967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4098144" y="3710786"/>
            <a:ext cx="39277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ADB7BD-7073-8D1A-6EF1-B4C04DFDA4E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098144" y="2151342"/>
            <a:ext cx="3927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C5DEA-E9A8-0AB5-92BF-D8FF6F7292B1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2958319" y="2554567"/>
            <a:ext cx="0" cy="752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5DF46F-0371-F360-9D75-5EC12251D0F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165740" y="2554567"/>
            <a:ext cx="0" cy="752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A881BB6-6368-F0D3-C38D-A44DD13C91C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165740" y="4114011"/>
            <a:ext cx="0" cy="752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001-767C-F0DE-6E31-0441D13FEFD0}"/>
              </a:ext>
            </a:extLst>
          </p:cNvPr>
          <p:cNvSpPr txBox="1"/>
          <p:nvPr/>
        </p:nvSpPr>
        <p:spPr>
          <a:xfrm>
            <a:off x="2245624" y="853770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1A3E7-EF4B-B4C3-E346-EEEAC5BF46F7}"/>
              </a:ext>
            </a:extLst>
          </p:cNvPr>
          <p:cNvSpPr txBox="1"/>
          <p:nvPr/>
        </p:nvSpPr>
        <p:spPr>
          <a:xfrm>
            <a:off x="8571667" y="853770"/>
            <a:ext cx="118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OPS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eration</a:t>
            </a:r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en-GB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91829-F12C-F44E-C3CF-0F6BF7AB5ACF}"/>
              </a:ext>
            </a:extLst>
          </p:cNvPr>
          <p:cNvSpPr txBox="1"/>
          <p:nvPr/>
        </p:nvSpPr>
        <p:spPr>
          <a:xfrm>
            <a:off x="8025915" y="5727232"/>
            <a:ext cx="2325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※ S</a:t>
            </a:r>
            <a:r>
              <a:rPr lang="en-GB" sz="1200" dirty="0">
                <a:solidFill>
                  <a:srgbClr val="0070C0"/>
                </a:solidFill>
              </a:rPr>
              <a:t>standard Operating Procedure</a:t>
            </a:r>
          </a:p>
        </p:txBody>
      </p:sp>
    </p:spTree>
    <p:extLst>
      <p:ext uri="{BB962C8B-B14F-4D97-AF65-F5344CB8AC3E}">
        <p14:creationId xmlns:p14="http://schemas.microsoft.com/office/powerpoint/2010/main" val="276198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8BEF-DBCE-858F-9878-92A70857F9CB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70BD-7900-DC4B-8106-D8A24B2301F8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225284" y="3011532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Biz. </a:t>
            </a:r>
            <a:r>
              <a:rPr lang="ko-KR" altLang="en-US" sz="1400" b="1" dirty="0">
                <a:solidFill>
                  <a:schemeClr val="bg1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UseCase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25" idx="2"/>
            <a:endCxn id="13" idx="0"/>
          </p:cNvCxnSpPr>
          <p:nvPr/>
        </p:nvCxnSpPr>
        <p:spPr>
          <a:xfrm>
            <a:off x="4650240" y="3477974"/>
            <a:ext cx="2870521" cy="662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3B0ED-C878-AB79-1D48-9F09171873D6}"/>
              </a:ext>
            </a:extLst>
          </p:cNvPr>
          <p:cNvSpPr txBox="1"/>
          <p:nvPr/>
        </p:nvSpPr>
        <p:spPr>
          <a:xfrm>
            <a:off x="3594705" y="4956516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</a:t>
            </a:r>
            <a:r>
              <a:rPr lang="ko-KR" altLang="en-US" sz="1400" b="1" dirty="0" err="1">
                <a:solidFill>
                  <a:srgbClr val="0070C0"/>
                </a:solidFill>
              </a:rPr>
              <a:t>유스케이스가</a:t>
            </a:r>
            <a:r>
              <a:rPr lang="ko-KR" altLang="en-US" sz="1400" b="1" dirty="0">
                <a:solidFill>
                  <a:srgbClr val="0070C0"/>
                </a:solidFill>
              </a:rPr>
              <a:t>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96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410E6-3684-791A-D512-27CB548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015B67-1B07-A13B-355F-4CF9174756AE}"/>
              </a:ext>
            </a:extLst>
          </p:cNvPr>
          <p:cNvSpPr/>
          <p:nvPr/>
        </p:nvSpPr>
        <p:spPr>
          <a:xfrm>
            <a:off x="2019984" y="1255966"/>
            <a:ext cx="2279650" cy="80645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C396E-07A0-CBA3-A022-B6EB5BEA9C42}"/>
              </a:ext>
            </a:extLst>
          </p:cNvPr>
          <p:cNvSpPr txBox="1"/>
          <p:nvPr/>
        </p:nvSpPr>
        <p:spPr>
          <a:xfrm>
            <a:off x="2826865" y="1459136"/>
            <a:ext cx="665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F63738-6BD0-AF3A-A45B-4D883421E07B}"/>
              </a:ext>
            </a:extLst>
          </p:cNvPr>
          <p:cNvSpPr/>
          <p:nvPr/>
        </p:nvSpPr>
        <p:spPr>
          <a:xfrm>
            <a:off x="2019984" y="3587113"/>
            <a:ext cx="2279650" cy="80645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C6740-098A-BC55-AE0C-776BB78CD4C3}"/>
              </a:ext>
            </a:extLst>
          </p:cNvPr>
          <p:cNvSpPr txBox="1"/>
          <p:nvPr/>
        </p:nvSpPr>
        <p:spPr>
          <a:xfrm>
            <a:off x="2323138" y="3790283"/>
            <a:ext cx="16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487052-CD25-0DBC-ECAE-F883A6A6386F}"/>
              </a:ext>
            </a:extLst>
          </p:cNvPr>
          <p:cNvSpPr/>
          <p:nvPr/>
        </p:nvSpPr>
        <p:spPr>
          <a:xfrm>
            <a:off x="8227405" y="1255966"/>
            <a:ext cx="2279650" cy="80645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BCD18-CC63-EABB-C3B4-2A9A572D1550}"/>
              </a:ext>
            </a:extLst>
          </p:cNvPr>
          <p:cNvSpPr txBox="1"/>
          <p:nvPr/>
        </p:nvSpPr>
        <p:spPr>
          <a:xfrm>
            <a:off x="8683389" y="1459136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Container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BF31F1-EF7C-5740-487E-4AD280C44829}"/>
              </a:ext>
            </a:extLst>
          </p:cNvPr>
          <p:cNvSpPr/>
          <p:nvPr/>
        </p:nvSpPr>
        <p:spPr>
          <a:xfrm>
            <a:off x="8227405" y="3587113"/>
            <a:ext cx="2279650" cy="80645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E1696-7FCF-4CA0-0E5D-11E0C983C8CF}"/>
              </a:ext>
            </a:extLst>
          </p:cNvPr>
          <p:cNvSpPr txBox="1"/>
          <p:nvPr/>
        </p:nvSpPr>
        <p:spPr>
          <a:xfrm>
            <a:off x="8469196" y="3790283"/>
            <a:ext cx="179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Observability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19F07F-F8D6-A12F-44DA-FA2035735C50}"/>
              </a:ext>
            </a:extLst>
          </p:cNvPr>
          <p:cNvSpPr/>
          <p:nvPr/>
        </p:nvSpPr>
        <p:spPr>
          <a:xfrm>
            <a:off x="8227405" y="5073491"/>
            <a:ext cx="2279650" cy="80645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261F8-F097-523C-232D-8FCD90D1069D}"/>
              </a:ext>
            </a:extLst>
          </p:cNvPr>
          <p:cNvSpPr txBox="1"/>
          <p:nvPr/>
        </p:nvSpPr>
        <p:spPr>
          <a:xfrm>
            <a:off x="9024027" y="5276661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57749-D37F-FF43-3960-E9C173E7C8A3}"/>
              </a:ext>
            </a:extLst>
          </p:cNvPr>
          <p:cNvSpPr txBox="1"/>
          <p:nvPr/>
        </p:nvSpPr>
        <p:spPr>
          <a:xfrm>
            <a:off x="5886654" y="1219082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83408-6B84-60F7-97B8-265BA7FC0162}"/>
              </a:ext>
            </a:extLst>
          </p:cNvPr>
          <p:cNvSpPr txBox="1"/>
          <p:nvPr/>
        </p:nvSpPr>
        <p:spPr>
          <a:xfrm>
            <a:off x="5715549" y="4124449"/>
            <a:ext cx="1095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CD5E08-3E9E-E2C8-EFCE-B0EFDDA94967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4299634" y="3990338"/>
            <a:ext cx="39277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ADB7BD-7073-8D1A-6EF1-B4C04DFDA4E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299634" y="1659191"/>
            <a:ext cx="3927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C5DEA-E9A8-0AB5-92BF-D8FF6F7292B1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159809" y="2062416"/>
            <a:ext cx="0" cy="15246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5DF46F-0371-F360-9D75-5EC12251D0F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367230" y="2062416"/>
            <a:ext cx="0" cy="15246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A881BB6-6368-F0D3-C38D-A44DD13C91C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367230" y="4393563"/>
            <a:ext cx="0" cy="6799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001-767C-F0DE-6E31-0441D13FEFD0}"/>
              </a:ext>
            </a:extLst>
          </p:cNvPr>
          <p:cNvSpPr txBox="1"/>
          <p:nvPr/>
        </p:nvSpPr>
        <p:spPr>
          <a:xfrm>
            <a:off x="2447114" y="361619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1A3E7-EF4B-B4C3-E346-EEEAC5BF46F7}"/>
              </a:ext>
            </a:extLst>
          </p:cNvPr>
          <p:cNvSpPr txBox="1"/>
          <p:nvPr/>
        </p:nvSpPr>
        <p:spPr>
          <a:xfrm>
            <a:off x="8773157" y="361619"/>
            <a:ext cx="118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OPS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eration</a:t>
            </a:r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en-GB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11D03A-B926-9970-C4C1-2D641A3FDF24}"/>
              </a:ext>
            </a:extLst>
          </p:cNvPr>
          <p:cNvSpPr txBox="1"/>
          <p:nvPr/>
        </p:nvSpPr>
        <p:spPr>
          <a:xfrm>
            <a:off x="2277772" y="4430948"/>
            <a:ext cx="1764073" cy="61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Domain-Driven Design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Clean Architecture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84772-ED9F-B08D-1A28-AA7852CD3E32}"/>
              </a:ext>
            </a:extLst>
          </p:cNvPr>
          <p:cNvSpPr txBox="1"/>
          <p:nvPr/>
        </p:nvSpPr>
        <p:spPr>
          <a:xfrm>
            <a:off x="521362" y="1932220"/>
            <a:ext cx="2519151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Unit Test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Integration Test(Performance Test)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54F369-7CB2-4A8B-376B-EA5A9AF399D0}"/>
              </a:ext>
            </a:extLst>
          </p:cNvPr>
          <p:cNvSpPr txBox="1"/>
          <p:nvPr/>
        </p:nvSpPr>
        <p:spPr>
          <a:xfrm>
            <a:off x="10565782" y="3404473"/>
            <a:ext cx="1058623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Heal Check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06F37-B04A-DF9C-9D44-4368E7C21855}"/>
              </a:ext>
            </a:extLst>
          </p:cNvPr>
          <p:cNvSpPr txBox="1"/>
          <p:nvPr/>
        </p:nvSpPr>
        <p:spPr>
          <a:xfrm>
            <a:off x="4490524" y="1760747"/>
            <a:ext cx="4200189" cy="1910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Style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Format</a:t>
            </a:r>
            <a:endParaRPr lang="en-GB" sz="1200" dirty="0">
              <a:solidFill>
                <a:srgbClr val="0070C0"/>
              </a:solidFill>
            </a:endParaRP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Metrics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Coverage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Metrics: Maintainability Index, Cyclomatic Complexity, …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Duplication</a:t>
            </a:r>
          </a:p>
          <a:p>
            <a:pPr indent="-190500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Diagram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E388EB-208F-DB25-6A4F-433913E94589}"/>
              </a:ext>
            </a:extLst>
          </p:cNvPr>
          <p:cNvSpPr txBox="1"/>
          <p:nvPr/>
        </p:nvSpPr>
        <p:spPr>
          <a:xfrm>
            <a:off x="10565782" y="5338216"/>
            <a:ext cx="1079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Documents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91829-F12C-F44E-C3CF-0F6BF7AB5ACF}"/>
              </a:ext>
            </a:extLst>
          </p:cNvPr>
          <p:cNvSpPr txBox="1"/>
          <p:nvPr/>
        </p:nvSpPr>
        <p:spPr>
          <a:xfrm>
            <a:off x="8249104" y="5933718"/>
            <a:ext cx="2236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※ S</a:t>
            </a:r>
            <a:r>
              <a:rPr lang="en-GB" sz="1200" dirty="0" err="1">
                <a:solidFill>
                  <a:srgbClr val="0070C0"/>
                </a:solidFill>
              </a:rPr>
              <a:t>tandard</a:t>
            </a:r>
            <a:r>
              <a:rPr lang="en-GB" sz="1200" dirty="0">
                <a:solidFill>
                  <a:srgbClr val="0070C0"/>
                </a:solidFill>
              </a:rPr>
              <a:t> Operating Procedure</a:t>
            </a:r>
          </a:p>
        </p:txBody>
      </p:sp>
    </p:spTree>
    <p:extLst>
      <p:ext uri="{BB962C8B-B14F-4D97-AF65-F5344CB8AC3E}">
        <p14:creationId xmlns:p14="http://schemas.microsoft.com/office/powerpoint/2010/main" val="1743442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D5D87-D870-D3B3-26C6-B1CF2117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D36E9-4998-AA16-0D4D-04CCA22A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97" y="0"/>
            <a:ext cx="3853206" cy="6858000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C6EA157-7ACE-8255-E9AF-0843D4813808}"/>
              </a:ext>
            </a:extLst>
          </p:cNvPr>
          <p:cNvSpPr/>
          <p:nvPr/>
        </p:nvSpPr>
        <p:spPr>
          <a:xfrm>
            <a:off x="6638814" y="2012930"/>
            <a:ext cx="164386" cy="506434"/>
          </a:xfrm>
          <a:prstGeom prst="rightBrace">
            <a:avLst>
              <a:gd name="adj1" fmla="val 25499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D253D-20D0-94CD-5288-1D5B68801D04}"/>
              </a:ext>
            </a:extLst>
          </p:cNvPr>
          <p:cNvSpPr txBox="1"/>
          <p:nvPr/>
        </p:nvSpPr>
        <p:spPr>
          <a:xfrm>
            <a:off x="6822252" y="2096869"/>
            <a:ext cx="1853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Database Migrators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25428-9DD9-25F3-7870-28F46F3A4E50}"/>
              </a:ext>
            </a:extLst>
          </p:cNvPr>
          <p:cNvSpPr/>
          <p:nvPr/>
        </p:nvSpPr>
        <p:spPr>
          <a:xfrm>
            <a:off x="4340832" y="4006922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7B73517-C7FA-27A7-EF13-4C824C3081AF}"/>
              </a:ext>
            </a:extLst>
          </p:cNvPr>
          <p:cNvSpPr/>
          <p:nvPr/>
        </p:nvSpPr>
        <p:spPr>
          <a:xfrm rot="5400000">
            <a:off x="8239874" y="2260315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635F5-6627-15B1-D740-0D698296035E}"/>
              </a:ext>
            </a:extLst>
          </p:cNvPr>
          <p:cNvSpPr txBox="1"/>
          <p:nvPr/>
        </p:nvSpPr>
        <p:spPr>
          <a:xfrm>
            <a:off x="7084034" y="3986598"/>
            <a:ext cx="2947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Application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UseCase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305FDC-A5C5-A4A5-C0A8-C0EB02BA4B4E}"/>
              </a:ext>
            </a:extLst>
          </p:cNvPr>
          <p:cNvSpPr/>
          <p:nvPr/>
        </p:nvSpPr>
        <p:spPr>
          <a:xfrm>
            <a:off x="4340832" y="5134510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F22A8CF-6EDF-CB9E-DB35-AF863B52872B}"/>
              </a:ext>
            </a:extLst>
          </p:cNvPr>
          <p:cNvSpPr/>
          <p:nvPr/>
        </p:nvSpPr>
        <p:spPr>
          <a:xfrm rot="5400000">
            <a:off x="8239874" y="3387903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98396-B0DD-F5BE-5863-E0712D3C74C2}"/>
              </a:ext>
            </a:extLst>
          </p:cNvPr>
          <p:cNvSpPr txBox="1"/>
          <p:nvPr/>
        </p:nvSpPr>
        <p:spPr>
          <a:xfrm>
            <a:off x="7084034" y="5114186"/>
            <a:ext cx="3160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Domain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AggregateRoot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10A9201D-692F-9B0B-02FD-EF973310CE8E}"/>
              </a:ext>
            </a:extLst>
          </p:cNvPr>
          <p:cNvSpPr/>
          <p:nvPr/>
        </p:nvSpPr>
        <p:spPr>
          <a:xfrm>
            <a:off x="6791218" y="5835722"/>
            <a:ext cx="164386" cy="647272"/>
          </a:xfrm>
          <a:prstGeom prst="rightBrace">
            <a:avLst>
              <a:gd name="adj1" fmla="val 36604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D28C8-C6F5-D5DD-D860-27D00F0A6D5B}"/>
              </a:ext>
            </a:extLst>
          </p:cNvPr>
          <p:cNvSpPr txBox="1"/>
          <p:nvPr/>
        </p:nvSpPr>
        <p:spPr>
          <a:xfrm>
            <a:off x="6974656" y="5990081"/>
            <a:ext cx="1272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Test Pyramid</a:t>
            </a:r>
            <a:endParaRPr lang="en-GB" sz="1600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31816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62107" y="40471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85435" y="4047145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6479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1463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6096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D5C71-8E6E-DAEB-CDD5-F85F21AA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873DC6-01BE-6F90-184C-0C385F0F80EB}"/>
              </a:ext>
            </a:extLst>
          </p:cNvPr>
          <p:cNvSpPr/>
          <p:nvPr/>
        </p:nvSpPr>
        <p:spPr>
          <a:xfrm>
            <a:off x="5098550" y="2090791"/>
            <a:ext cx="1258584" cy="965771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D29DCA-FECF-FF77-3F19-D5AE467A11ED}"/>
              </a:ext>
            </a:extLst>
          </p:cNvPr>
          <p:cNvSpPr/>
          <p:nvPr/>
        </p:nvSpPr>
        <p:spPr>
          <a:xfrm>
            <a:off x="3477374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CADB1C-55F5-4BF5-5E77-3D4611CDDE58}"/>
              </a:ext>
            </a:extLst>
          </p:cNvPr>
          <p:cNvSpPr/>
          <p:nvPr/>
        </p:nvSpPr>
        <p:spPr>
          <a:xfrm>
            <a:off x="7411519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A076A-7CA9-7A2D-8707-01A485AB2E21}"/>
              </a:ext>
            </a:extLst>
          </p:cNvPr>
          <p:cNvSpPr/>
          <p:nvPr/>
        </p:nvSpPr>
        <p:spPr>
          <a:xfrm>
            <a:off x="7414944" y="3640476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FCD473-D9CD-54CF-F487-BD44DE1E119A}"/>
              </a:ext>
            </a:extLst>
          </p:cNvPr>
          <p:cNvGrpSpPr/>
          <p:nvPr/>
        </p:nvGrpSpPr>
        <p:grpSpPr>
          <a:xfrm>
            <a:off x="2114764" y="2393878"/>
            <a:ext cx="7226157" cy="1909281"/>
            <a:chOff x="2114764" y="2393878"/>
            <a:chExt cx="7226157" cy="19092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652F1-585F-911A-F1F1-C189C3227B23}"/>
                </a:ext>
              </a:extLst>
            </p:cNvPr>
            <p:cNvSpPr/>
            <p:nvPr/>
          </p:nvSpPr>
          <p:spPr>
            <a:xfrm>
              <a:off x="9032695" y="3943563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F5EF93-082C-34B2-F870-64953E831E45}"/>
                </a:ext>
              </a:extLst>
            </p:cNvPr>
            <p:cNvSpPr/>
            <p:nvPr/>
          </p:nvSpPr>
          <p:spPr>
            <a:xfrm>
              <a:off x="2114764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3F9E4E-69E0-81B8-5C9C-4DF4A555292D}"/>
                </a:ext>
              </a:extLst>
            </p:cNvPr>
            <p:cNvSpPr/>
            <p:nvPr/>
          </p:nvSpPr>
          <p:spPr>
            <a:xfrm>
              <a:off x="9032696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60039C-B762-8126-B84B-B6B6110E4554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422989" y="2573676"/>
            <a:ext cx="10543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23C9C6-E6E3-B70A-0C07-3628A751763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044165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2293DC-BE74-8382-878E-83BBC22E35C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57134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C5521A-FF8A-8B35-D13E-B548F3D1BB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978310" y="2573676"/>
            <a:ext cx="105438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409777-5991-6E2F-0F7A-F5EFD81FCE01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6037993" y="2746411"/>
            <a:ext cx="1066800" cy="16871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0055A5-A848-AC4C-4938-945A7CB76DB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981735" y="4123361"/>
            <a:ext cx="10509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397CBFC-071A-77F5-5BD8-C656379C705B}"/>
              </a:ext>
            </a:extLst>
          </p:cNvPr>
          <p:cNvGrpSpPr/>
          <p:nvPr/>
        </p:nvGrpSpPr>
        <p:grpSpPr>
          <a:xfrm>
            <a:off x="4299735" y="2339939"/>
            <a:ext cx="543246" cy="467475"/>
            <a:chOff x="4199883" y="2339939"/>
            <a:chExt cx="543246" cy="467475"/>
          </a:xfrm>
          <a:solidFill>
            <a:schemeClr val="accent5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2FA314-19C9-87D8-C63C-E869DAFE28DE}"/>
                </a:ext>
              </a:extLst>
            </p:cNvPr>
            <p:cNvSpPr/>
            <p:nvPr/>
          </p:nvSpPr>
          <p:spPr>
            <a:xfrm>
              <a:off x="4599291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321210-2DC6-F82F-59AB-9AD70D7B153D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EA303B3-970F-16F8-F2E0-6845D875C89C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A54FB9-54F9-9EA2-42CF-E4BF0FAAE747}"/>
              </a:ext>
            </a:extLst>
          </p:cNvPr>
          <p:cNvGrpSpPr/>
          <p:nvPr/>
        </p:nvGrpSpPr>
        <p:grpSpPr>
          <a:xfrm>
            <a:off x="6712556" y="2339939"/>
            <a:ext cx="343542" cy="467475"/>
            <a:chOff x="4199883" y="2339939"/>
            <a:chExt cx="343542" cy="467475"/>
          </a:xfrm>
          <a:solidFill>
            <a:schemeClr val="accent5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AA8673-52E0-8C8B-0C88-88DEC8F9C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BE069DB-1C12-B917-6A6A-9E4E12FFCF2B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02404D8-07E3-1692-EFF2-D7E50A236B81}"/>
              </a:ext>
            </a:extLst>
          </p:cNvPr>
          <p:cNvGrpSpPr/>
          <p:nvPr/>
        </p:nvGrpSpPr>
        <p:grpSpPr>
          <a:xfrm>
            <a:off x="2778411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ABEFEE-7F13-9E27-5C1C-5CA02C7CD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C54BD3B-B3CB-4809-662F-2CA1C7AB1C74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522F2BC-43FA-5722-986E-8EDE196DA702}"/>
              </a:ext>
            </a:extLst>
          </p:cNvPr>
          <p:cNvGrpSpPr/>
          <p:nvPr/>
        </p:nvGrpSpPr>
        <p:grpSpPr>
          <a:xfrm>
            <a:off x="8333732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B7AFE2-DBE7-1B24-4976-C062018ABAB5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88E2FE-D3F8-CF84-A8ED-EE893323D9CD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D5B1DA-2584-85A2-FE9B-5B33CB60A926}"/>
              </a:ext>
            </a:extLst>
          </p:cNvPr>
          <p:cNvSpPr/>
          <p:nvPr/>
        </p:nvSpPr>
        <p:spPr>
          <a:xfrm>
            <a:off x="6812408" y="3889624"/>
            <a:ext cx="143838" cy="467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54741-80E1-E1E4-C03E-5B63E60F694B}"/>
              </a:ext>
            </a:extLst>
          </p:cNvPr>
          <p:cNvSpPr txBox="1"/>
          <p:nvPr/>
        </p:nvSpPr>
        <p:spPr>
          <a:xfrm>
            <a:off x="1602769" y="755151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E8A33B-32C2-4536-D749-13C39C2A2E52}"/>
              </a:ext>
            </a:extLst>
          </p:cNvPr>
          <p:cNvSpPr txBox="1"/>
          <p:nvPr/>
        </p:nvSpPr>
        <p:spPr>
          <a:xfrm>
            <a:off x="7846486" y="5005495"/>
            <a:ext cx="12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Persistence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696718-D74C-A97F-E0AE-D9466701387F}"/>
              </a:ext>
            </a:extLst>
          </p:cNvPr>
          <p:cNvSpPr txBox="1"/>
          <p:nvPr/>
        </p:nvSpPr>
        <p:spPr>
          <a:xfrm>
            <a:off x="7846486" y="5439309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5834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60B47-14FB-4CE5-6B18-7EDE384A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1D902-AE06-ED27-DF87-3E4B0E1A222C}"/>
              </a:ext>
            </a:extLst>
          </p:cNvPr>
          <p:cNvSpPr/>
          <p:nvPr/>
        </p:nvSpPr>
        <p:spPr>
          <a:xfrm>
            <a:off x="2167969" y="5532629"/>
            <a:ext cx="3528076" cy="529118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46502-1B4B-E56A-FB65-3335C6C9FF6E}"/>
              </a:ext>
            </a:extLst>
          </p:cNvPr>
          <p:cNvSpPr/>
          <p:nvPr/>
        </p:nvSpPr>
        <p:spPr>
          <a:xfrm rot="16200000">
            <a:off x="3725885" y="-196291"/>
            <a:ext cx="412243" cy="2866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22CCE-3798-750D-44B3-F62921BA4DF5}"/>
              </a:ext>
            </a:extLst>
          </p:cNvPr>
          <p:cNvSpPr txBox="1"/>
          <p:nvPr/>
        </p:nvSpPr>
        <p:spPr>
          <a:xfrm>
            <a:off x="2901327" y="1098264"/>
            <a:ext cx="206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ErrorHandlingMiddleware</a:t>
            </a:r>
            <a:endParaRPr lang="en-GB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9E2730-6410-B902-5FD6-7E698A0D5F99}"/>
              </a:ext>
            </a:extLst>
          </p:cNvPr>
          <p:cNvGrpSpPr/>
          <p:nvPr/>
        </p:nvGrpSpPr>
        <p:grpSpPr>
          <a:xfrm>
            <a:off x="3313994" y="1030641"/>
            <a:ext cx="1236027" cy="412243"/>
            <a:chOff x="3313994" y="1030641"/>
            <a:chExt cx="1236027" cy="412243"/>
          </a:xfrm>
          <a:noFill/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2FBD42-F952-D3D3-9714-D750E5095E55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420F46-72AC-E682-9308-7F51986D192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FC2B7D5-F0E8-FED2-AB67-0DCE1BC55EF4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AA1E6A1-79BD-41C7-270C-945A8736E816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4475A97-C64D-23FB-1876-7C3BCCA39E79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EB4CAB2-F55D-DA53-7BF9-632006114E22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CDE799-7887-FB06-FA62-BF06CC35004F}"/>
              </a:ext>
            </a:extLst>
          </p:cNvPr>
          <p:cNvGrpSpPr/>
          <p:nvPr/>
        </p:nvGrpSpPr>
        <p:grpSpPr>
          <a:xfrm>
            <a:off x="2498953" y="1761493"/>
            <a:ext cx="2866108" cy="412243"/>
            <a:chOff x="2979888" y="1515132"/>
            <a:chExt cx="2866108" cy="41224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869965-CDDC-DB41-7F0E-9D940A5CC06B}"/>
                </a:ext>
              </a:extLst>
            </p:cNvPr>
            <p:cNvSpPr/>
            <p:nvPr/>
          </p:nvSpPr>
          <p:spPr>
            <a:xfrm rot="16200000">
              <a:off x="4206820" y="288200"/>
              <a:ext cx="412243" cy="2866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D2FE9E-55ED-E9BD-80BF-AC1E796D12BD}"/>
                </a:ext>
              </a:extLst>
            </p:cNvPr>
            <p:cNvSpPr txBox="1"/>
            <p:nvPr/>
          </p:nvSpPr>
          <p:spPr>
            <a:xfrm>
              <a:off x="3381299" y="1582755"/>
              <a:ext cx="20632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RequestTimeMiddleware</a:t>
              </a:r>
              <a:endParaRPr lang="en-GB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C77A6F-4C67-96AE-FBAE-CBBAA5FCF5D1}"/>
              </a:ext>
            </a:extLst>
          </p:cNvPr>
          <p:cNvGrpSpPr/>
          <p:nvPr/>
        </p:nvGrpSpPr>
        <p:grpSpPr>
          <a:xfrm>
            <a:off x="3313994" y="1761493"/>
            <a:ext cx="1236027" cy="412243"/>
            <a:chOff x="3313994" y="1030641"/>
            <a:chExt cx="1236027" cy="412243"/>
          </a:xfrm>
          <a:noFill/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5A10D1A-14AE-697D-C81D-A6470A2AB503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660BDC-0F7F-18C3-0EBC-A1D2201A3DC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1712947-A274-69BB-1C11-4F34B079180D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53BE143-C0CD-1A62-D025-A5E1A85AD788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A1E71BC-82E4-2CB8-F65E-BA7EF17F9018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F44B8EE-19C6-B4FC-6119-57860F05A406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1D5B1B9-7FED-E635-1A47-6E47D3E2DCB0}"/>
              </a:ext>
            </a:extLst>
          </p:cNvPr>
          <p:cNvGrpSpPr/>
          <p:nvPr/>
        </p:nvGrpSpPr>
        <p:grpSpPr>
          <a:xfrm>
            <a:off x="2498953" y="3340072"/>
            <a:ext cx="2866108" cy="412243"/>
            <a:chOff x="2498953" y="3034417"/>
            <a:chExt cx="2866108" cy="41224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F8EED2A-C645-C925-7227-DFC717315036}"/>
                </a:ext>
              </a:extLst>
            </p:cNvPr>
            <p:cNvGrpSpPr/>
            <p:nvPr/>
          </p:nvGrpSpPr>
          <p:grpSpPr>
            <a:xfrm>
              <a:off x="2498953" y="3034417"/>
              <a:ext cx="2866108" cy="412243"/>
              <a:chOff x="2979888" y="2896682"/>
              <a:chExt cx="2866108" cy="41224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390FC1A-0CCC-A92C-B0B2-0C70A4ED76EB}"/>
                  </a:ext>
                </a:extLst>
              </p:cNvPr>
              <p:cNvSpPr/>
              <p:nvPr/>
            </p:nvSpPr>
            <p:spPr>
              <a:xfrm rot="5400000">
                <a:off x="4206820" y="1669750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BE6D11-D3C6-84A9-2637-9E7B98D83354}"/>
                  </a:ext>
                </a:extLst>
              </p:cNvPr>
              <p:cNvSpPr txBox="1"/>
              <p:nvPr/>
            </p:nvSpPr>
            <p:spPr>
              <a:xfrm>
                <a:off x="3279788" y="2964305"/>
                <a:ext cx="22663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CommandTransactionPipeline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7149953-C6B1-BF75-7F8A-AD5B418F6BEC}"/>
                </a:ext>
              </a:extLst>
            </p:cNvPr>
            <p:cNvGrpSpPr/>
            <p:nvPr/>
          </p:nvGrpSpPr>
          <p:grpSpPr>
            <a:xfrm>
              <a:off x="3313994" y="3034417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0FC6BF1D-9734-2F3B-4B08-8F888D1C53D1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E2CAE6A5-0D45-DC1B-A694-46348BB5EAA6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A582A62-327B-4E9F-8159-901F6D408CA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E372EB00-1ADC-FF26-4243-3817B820FD6C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C105464-D67E-67F1-EA58-5AD6CE05A3B2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361C27-811B-0A88-30EC-24A6CF6FC913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D8CE5B4-D791-2607-D95A-0931F371E5B5}"/>
              </a:ext>
            </a:extLst>
          </p:cNvPr>
          <p:cNvGrpSpPr/>
          <p:nvPr/>
        </p:nvGrpSpPr>
        <p:grpSpPr>
          <a:xfrm>
            <a:off x="2498953" y="4070924"/>
            <a:ext cx="2866108" cy="412243"/>
            <a:chOff x="2498953" y="3663384"/>
            <a:chExt cx="2866108" cy="41224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EB77D90-08DE-811B-17AF-CF41322E2D07}"/>
                </a:ext>
              </a:extLst>
            </p:cNvPr>
            <p:cNvGrpSpPr/>
            <p:nvPr/>
          </p:nvGrpSpPr>
          <p:grpSpPr>
            <a:xfrm>
              <a:off x="2498953" y="3663384"/>
              <a:ext cx="2866108" cy="412243"/>
              <a:chOff x="2979888" y="3381173"/>
              <a:chExt cx="2866108" cy="41224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EE6A014-55D6-BDF1-364B-F37DDCBE0071}"/>
                  </a:ext>
                </a:extLst>
              </p:cNvPr>
              <p:cNvSpPr/>
              <p:nvPr/>
            </p:nvSpPr>
            <p:spPr>
              <a:xfrm rot="5400000">
                <a:off x="4206820" y="2154241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FF163-FA0F-DD3F-4045-B1601D0E9BC1}"/>
                  </a:ext>
                </a:extLst>
              </p:cNvPr>
              <p:cNvSpPr txBox="1"/>
              <p:nvPr/>
            </p:nvSpPr>
            <p:spPr>
              <a:xfrm>
                <a:off x="3695892" y="3448796"/>
                <a:ext cx="143409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LoggingPipeline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A66F949-C6DA-E02C-A0A0-33FB2DCC5381}"/>
                </a:ext>
              </a:extLst>
            </p:cNvPr>
            <p:cNvGrpSpPr/>
            <p:nvPr/>
          </p:nvGrpSpPr>
          <p:grpSpPr>
            <a:xfrm>
              <a:off x="3313994" y="3663384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041A143D-F558-8C8D-88CA-2C2DE4D6261B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EBF16CD-0CD1-E3A5-FB2B-F513436A7FD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D675B8FF-7210-D91C-2B03-80EABE069545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1E9D47C-3064-A529-F9DE-6601374EEDF5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495BE615-F04B-0346-A6F0-A1AE11D04421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93176C9-8082-C242-8A59-B2FF5F1E3C94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83E6329-F099-E39C-BC52-D4BDA80A8D64}"/>
              </a:ext>
            </a:extLst>
          </p:cNvPr>
          <p:cNvGrpSpPr/>
          <p:nvPr/>
        </p:nvGrpSpPr>
        <p:grpSpPr>
          <a:xfrm>
            <a:off x="2498953" y="4801776"/>
            <a:ext cx="2866108" cy="412243"/>
            <a:chOff x="2498953" y="4292351"/>
            <a:chExt cx="2866108" cy="41224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BD12055-FECB-C7A1-916D-F14E733752FD}"/>
                </a:ext>
              </a:extLst>
            </p:cNvPr>
            <p:cNvGrpSpPr/>
            <p:nvPr/>
          </p:nvGrpSpPr>
          <p:grpSpPr>
            <a:xfrm>
              <a:off x="2498953" y="4292351"/>
              <a:ext cx="2866108" cy="412243"/>
              <a:chOff x="2979888" y="3865664"/>
              <a:chExt cx="2866108" cy="41224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CD7B5E-2A63-59AC-5D14-D7F634986DC4}"/>
                  </a:ext>
                </a:extLst>
              </p:cNvPr>
              <p:cNvSpPr/>
              <p:nvPr/>
            </p:nvSpPr>
            <p:spPr>
              <a:xfrm rot="5400000">
                <a:off x="4206820" y="2638732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A3E4F3-30A4-783D-73C0-ABBAA8D057F3}"/>
                  </a:ext>
                </a:extLst>
              </p:cNvPr>
              <p:cNvSpPr txBox="1"/>
              <p:nvPr/>
            </p:nvSpPr>
            <p:spPr>
              <a:xfrm>
                <a:off x="3612093" y="3933287"/>
                <a:ext cx="16016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ValidatorPipeline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743D6FA-14CE-EC3A-1D32-6D82318075DA}"/>
                </a:ext>
              </a:extLst>
            </p:cNvPr>
            <p:cNvGrpSpPr/>
            <p:nvPr/>
          </p:nvGrpSpPr>
          <p:grpSpPr>
            <a:xfrm>
              <a:off x="3313994" y="4292351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BB5C4A0-F02C-FC29-B078-955595A65740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05B0574-A17E-58C3-964F-EC3B128C3B7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E2BBDE0-70F2-E310-1B0B-1EC8757471B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CDE9540-67F0-6CB4-531D-873546F24B3A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0344D81-82FA-1526-766E-0A3806BC2E9E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38BF593-9BED-5B4F-BE2F-D1B868F04AB9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B127C73-1468-56E3-E75A-6A2E1FF1F65E}"/>
              </a:ext>
            </a:extLst>
          </p:cNvPr>
          <p:cNvGrpSpPr/>
          <p:nvPr/>
        </p:nvGrpSpPr>
        <p:grpSpPr>
          <a:xfrm>
            <a:off x="2167969" y="2492345"/>
            <a:ext cx="3528075" cy="529118"/>
            <a:chOff x="2167969" y="2288575"/>
            <a:chExt cx="3528075" cy="5291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3B93BB-A066-DD07-E77E-33ECD572AED7}"/>
                </a:ext>
              </a:extLst>
            </p:cNvPr>
            <p:cNvSpPr/>
            <p:nvPr/>
          </p:nvSpPr>
          <p:spPr>
            <a:xfrm>
              <a:off x="2167969" y="2288575"/>
              <a:ext cx="3528075" cy="529118"/>
            </a:xfrm>
            <a:prstGeom prst="rect">
              <a:avLst/>
            </a:prstGeom>
            <a:solidFill>
              <a:srgbClr val="A2FDB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9D289D5-03C4-0331-0255-1201FCD9A9AC}"/>
                </a:ext>
              </a:extLst>
            </p:cNvPr>
            <p:cNvGrpSpPr/>
            <p:nvPr/>
          </p:nvGrpSpPr>
          <p:grpSpPr>
            <a:xfrm>
              <a:off x="3313993" y="2288575"/>
              <a:ext cx="1236027" cy="529118"/>
              <a:chOff x="3313993" y="2288575"/>
              <a:chExt cx="1236027" cy="529118"/>
            </a:xfrm>
            <a:noFill/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7FFF833B-CBE7-C167-57DA-79ADB32470D1}"/>
                  </a:ext>
                </a:extLst>
              </p:cNvPr>
              <p:cNvGrpSpPr/>
              <p:nvPr/>
            </p:nvGrpSpPr>
            <p:grpSpPr>
              <a:xfrm>
                <a:off x="3313993" y="2658303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E3386EB-BB8E-B1CA-2A53-72ED2B11AE3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8CBE6B0-5896-7BA0-A00C-EE78B89B2307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52BB2DC-20D2-F9B9-EC2D-BDED57B3818E}"/>
                  </a:ext>
                </a:extLst>
              </p:cNvPr>
              <p:cNvGrpSpPr/>
              <p:nvPr/>
            </p:nvGrpSpPr>
            <p:grpSpPr>
              <a:xfrm>
                <a:off x="3313993" y="2288575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E11970-92B2-DD2F-2116-4B8792E5205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7C00097-EF29-E270-C3BB-90317EAE9C61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7D18B33-4F31-9897-529C-B3A19946087B}"/>
              </a:ext>
            </a:extLst>
          </p:cNvPr>
          <p:cNvGrpSpPr/>
          <p:nvPr/>
        </p:nvGrpSpPr>
        <p:grpSpPr>
          <a:xfrm>
            <a:off x="3313994" y="5532629"/>
            <a:ext cx="1236027" cy="159390"/>
            <a:chOff x="2973515" y="1228724"/>
            <a:chExt cx="1236027" cy="159390"/>
          </a:xfrm>
          <a:noFill/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721CF83-D50E-807D-2361-DD1D59C34552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AD59C96-B6F0-72B0-2E63-96505D94B016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DAB0EBE-CE35-407E-3253-9DCD036BF435}"/>
              </a:ext>
            </a:extLst>
          </p:cNvPr>
          <p:cNvGrpSpPr/>
          <p:nvPr/>
        </p:nvGrpSpPr>
        <p:grpSpPr>
          <a:xfrm>
            <a:off x="3313994" y="5373235"/>
            <a:ext cx="1236027" cy="159390"/>
            <a:chOff x="2973515" y="1228724"/>
            <a:chExt cx="1236027" cy="159390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1867280-ADD9-83E4-C716-8AFB31446D6B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8A175D1-F7CE-DF79-3A88-1A4D3D8A265D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A7E89D8-8BF5-24D5-DDDA-31C5AE6EB3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2007" y="5035336"/>
            <a:ext cx="12700" cy="9945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B8C2EA-5C14-4EE2-C084-2E8AC64DF7CD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3434715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23A1541-46D6-E9FE-4FFA-A909CB848B6D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 flipH="1">
            <a:off x="3434714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04FF0F6-5AAC-265A-4BEE-F7C47953A4B3}"/>
              </a:ext>
            </a:extLst>
          </p:cNvPr>
          <p:cNvCxnSpPr>
            <a:cxnSpLocks/>
            <a:stCxn id="66" idx="2"/>
            <a:endCxn id="43" idx="0"/>
          </p:cNvCxnSpPr>
          <p:nvPr/>
        </p:nvCxnSpPr>
        <p:spPr>
          <a:xfrm>
            <a:off x="3434714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A34B535-9557-2EAD-9A78-9245EF32C2CE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>
            <a:off x="3434715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D2E3B71-F9D2-E35C-F594-8E53DB6F2FCA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3434715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D96F4C2-E5DA-10E4-F6E0-DF92896C0AB5}"/>
              </a:ext>
            </a:extLst>
          </p:cNvPr>
          <p:cNvCxnSpPr>
            <a:cxnSpLocks/>
            <a:stCxn id="59" idx="2"/>
            <a:endCxn id="72" idx="0"/>
          </p:cNvCxnSpPr>
          <p:nvPr/>
        </p:nvCxnSpPr>
        <p:spPr>
          <a:xfrm>
            <a:off x="3434715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781FA4C-3F01-B82B-182D-43F69EBECFEA}"/>
              </a:ext>
            </a:extLst>
          </p:cNvPr>
          <p:cNvCxnSpPr>
            <a:cxnSpLocks/>
            <a:stCxn id="73" idx="0"/>
            <a:endCxn id="60" idx="2"/>
          </p:cNvCxnSpPr>
          <p:nvPr/>
        </p:nvCxnSpPr>
        <p:spPr>
          <a:xfrm flipV="1">
            <a:off x="4429300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64EBF32-78CD-40CC-E7BC-9E4B280A5218}"/>
              </a:ext>
            </a:extLst>
          </p:cNvPr>
          <p:cNvCxnSpPr>
            <a:cxnSpLocks/>
            <a:stCxn id="58" idx="0"/>
            <a:endCxn id="53" idx="2"/>
          </p:cNvCxnSpPr>
          <p:nvPr/>
        </p:nvCxnSpPr>
        <p:spPr>
          <a:xfrm flipV="1">
            <a:off x="4429300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3123A97-4F46-7910-9F20-62626D6D6CC8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flipV="1">
            <a:off x="4429300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17B378D-3FA5-B467-C759-58D70C11A6A4}"/>
              </a:ext>
            </a:extLst>
          </p:cNvPr>
          <p:cNvCxnSpPr>
            <a:cxnSpLocks/>
            <a:stCxn id="44" idx="0"/>
            <a:endCxn id="67" idx="2"/>
          </p:cNvCxnSpPr>
          <p:nvPr/>
        </p:nvCxnSpPr>
        <p:spPr>
          <a:xfrm flipH="1" flipV="1">
            <a:off x="4429299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3BC9AFE-C4F3-4AE1-CF02-D7E5B14A2D44}"/>
              </a:ext>
            </a:extLst>
          </p:cNvPr>
          <p:cNvCxnSpPr>
            <a:cxnSpLocks/>
            <a:stCxn id="65" idx="0"/>
            <a:endCxn id="39" idx="2"/>
          </p:cNvCxnSpPr>
          <p:nvPr/>
        </p:nvCxnSpPr>
        <p:spPr>
          <a:xfrm flipV="1">
            <a:off x="4429299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F56A46B-51DD-C553-C906-9E02A38BCAC3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flipV="1">
            <a:off x="4429300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59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717E-F11D-E609-8024-BDD22E4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63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6C75D-E80E-F87F-5823-48A1372B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4" y="1017142"/>
            <a:ext cx="4082063" cy="506296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CB1320-1DFA-DFFC-2675-017BACC9D523}"/>
              </a:ext>
            </a:extLst>
          </p:cNvPr>
          <p:cNvCxnSpPr>
            <a:cxnSpLocks/>
          </p:cNvCxnSpPr>
          <p:nvPr/>
        </p:nvCxnSpPr>
        <p:spPr>
          <a:xfrm>
            <a:off x="450348" y="390931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15CF7B-9F73-D6CB-B3E3-972A1F427CEA}"/>
              </a:ext>
            </a:extLst>
          </p:cNvPr>
          <p:cNvCxnSpPr>
            <a:cxnSpLocks/>
          </p:cNvCxnSpPr>
          <p:nvPr/>
        </p:nvCxnSpPr>
        <p:spPr>
          <a:xfrm>
            <a:off x="450348" y="3625069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ADBF20-D7DD-2F68-DB20-0CC60284EF10}"/>
              </a:ext>
            </a:extLst>
          </p:cNvPr>
          <p:cNvCxnSpPr>
            <a:cxnSpLocks/>
          </p:cNvCxnSpPr>
          <p:nvPr/>
        </p:nvCxnSpPr>
        <p:spPr>
          <a:xfrm>
            <a:off x="450348" y="278087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8BA72-A0E9-093E-B4A5-17C362851191}"/>
              </a:ext>
            </a:extLst>
          </p:cNvPr>
          <p:cNvSpPr txBox="1"/>
          <p:nvPr/>
        </p:nvSpPr>
        <p:spPr>
          <a:xfrm>
            <a:off x="5189542" y="2428282"/>
            <a:ext cx="97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Host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6FE2A-A5AD-B482-1546-D2CD5DFCB578}"/>
              </a:ext>
            </a:extLst>
          </p:cNvPr>
          <p:cNvSpPr txBox="1"/>
          <p:nvPr/>
        </p:nvSpPr>
        <p:spPr>
          <a:xfrm>
            <a:off x="4965828" y="3064474"/>
            <a:ext cx="119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Adapter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7BF97-3B29-DB3C-27B0-CAAFFCAA3FAB}"/>
              </a:ext>
            </a:extLst>
          </p:cNvPr>
          <p:cNvSpPr txBox="1"/>
          <p:nvPr/>
        </p:nvSpPr>
        <p:spPr>
          <a:xfrm>
            <a:off x="4750897" y="3628694"/>
            <a:ext cx="141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Application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EDF0-B3A8-7499-FD1B-4F0C5A7A2963}"/>
              </a:ext>
            </a:extLst>
          </p:cNvPr>
          <p:cNvSpPr txBox="1"/>
          <p:nvPr/>
        </p:nvSpPr>
        <p:spPr>
          <a:xfrm>
            <a:off x="4979421" y="392255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Domain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5F397B4B-2709-4CA3-12A6-A109AD3C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15" y="1920414"/>
            <a:ext cx="5308747" cy="38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E6ECE6-B30E-4E4C-4CBF-A470DF1A0E1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64361" y="4061056"/>
            <a:ext cx="19059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A6A039-41A3-B821-FBCB-6CDE90DAB4C6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164361" y="3767194"/>
            <a:ext cx="167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2768A6-A8DF-40E3-D97D-DDF01E1E1F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164361" y="3202974"/>
            <a:ext cx="1363274" cy="290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7DED09-D0E6-D604-E2E0-36E50D235D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164361" y="2566782"/>
            <a:ext cx="1402556" cy="388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C45D13-F3E2-13A2-8819-32D1942351A6}"/>
              </a:ext>
            </a:extLst>
          </p:cNvPr>
          <p:cNvSpPr/>
          <p:nvPr/>
        </p:nvSpPr>
        <p:spPr>
          <a:xfrm>
            <a:off x="7840597" y="3664452"/>
            <a:ext cx="246580" cy="205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991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46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72034-5C41-A121-033A-842504D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70</a:t>
            </a:fld>
            <a:endParaRPr lang="en-GB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F48146-5A7E-94D6-0160-23D78220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76" y="2108412"/>
            <a:ext cx="4020246" cy="1687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8E45A1-7B4F-23F8-8DED-696CBCEE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76" y="4150848"/>
            <a:ext cx="4013972" cy="169966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B09AAD-3D23-BBB9-4D8C-9CDF40FE2C0D}"/>
              </a:ext>
            </a:extLst>
          </p:cNvPr>
          <p:cNvGrpSpPr/>
          <p:nvPr/>
        </p:nvGrpSpPr>
        <p:grpSpPr>
          <a:xfrm>
            <a:off x="4564576" y="205990"/>
            <a:ext cx="4056454" cy="1547110"/>
            <a:chOff x="192907" y="346004"/>
            <a:chExt cx="6124575" cy="27241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B72CB3-B76E-AE11-9651-A18483F9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907" y="346004"/>
              <a:ext cx="6124575" cy="27241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CA58C3-3068-490A-9238-F907A5EE0B57}"/>
                </a:ext>
              </a:extLst>
            </p:cNvPr>
            <p:cNvSpPr/>
            <p:nvPr/>
          </p:nvSpPr>
          <p:spPr>
            <a:xfrm>
              <a:off x="192907" y="2933701"/>
              <a:ext cx="6124574" cy="136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47BF3A3-679E-6B79-8459-A360E5810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452" y="6205826"/>
            <a:ext cx="4020247" cy="301048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87C2044-F43A-D562-55C3-1679E2B30B69}"/>
              </a:ext>
            </a:extLst>
          </p:cNvPr>
          <p:cNvSpPr/>
          <p:nvPr/>
        </p:nvSpPr>
        <p:spPr>
          <a:xfrm>
            <a:off x="4939992" y="1222375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A69712-9E8F-52D3-D24B-E85F6236545F}"/>
              </a:ext>
            </a:extLst>
          </p:cNvPr>
          <p:cNvSpPr/>
          <p:nvPr/>
        </p:nvSpPr>
        <p:spPr>
          <a:xfrm>
            <a:off x="4886662" y="3316112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8BCADAE-2225-564B-480C-B5B1265DC1D1}"/>
              </a:ext>
            </a:extLst>
          </p:cNvPr>
          <p:cNvSpPr/>
          <p:nvPr/>
        </p:nvSpPr>
        <p:spPr>
          <a:xfrm>
            <a:off x="4886662" y="5357637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6210A3-8058-3342-A578-EF3FDDB5235D}"/>
              </a:ext>
            </a:extLst>
          </p:cNvPr>
          <p:cNvSpPr/>
          <p:nvPr/>
        </p:nvSpPr>
        <p:spPr>
          <a:xfrm>
            <a:off x="6076643" y="62058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55660A-DB0E-14A7-37A4-1B56406265F8}"/>
              </a:ext>
            </a:extLst>
          </p:cNvPr>
          <p:cNvSpPr/>
          <p:nvPr/>
        </p:nvSpPr>
        <p:spPr>
          <a:xfrm>
            <a:off x="6076643" y="5605287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FD04CC-5E0D-70E8-D85C-0A082A2CB14D}"/>
              </a:ext>
            </a:extLst>
          </p:cNvPr>
          <p:cNvSpPr/>
          <p:nvPr/>
        </p:nvSpPr>
        <p:spPr>
          <a:xfrm>
            <a:off x="6076643" y="356376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029D3C-4C05-E18E-2FE4-76BB676F9126}"/>
              </a:ext>
            </a:extLst>
          </p:cNvPr>
          <p:cNvSpPr/>
          <p:nvPr/>
        </p:nvSpPr>
        <p:spPr>
          <a:xfrm>
            <a:off x="6076643" y="4150848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CB4BFF-2133-81B1-58E0-44EFFC122F60}"/>
              </a:ext>
            </a:extLst>
          </p:cNvPr>
          <p:cNvSpPr/>
          <p:nvPr/>
        </p:nvSpPr>
        <p:spPr>
          <a:xfrm>
            <a:off x="6076643" y="210841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13A01-1E22-F063-9D47-E8164666BC86}"/>
              </a:ext>
            </a:extLst>
          </p:cNvPr>
          <p:cNvSpPr/>
          <p:nvPr/>
        </p:nvSpPr>
        <p:spPr>
          <a:xfrm>
            <a:off x="6076643" y="14700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8DD2D2-000E-9219-0A9A-4966B5476A76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6211581" y="1685925"/>
            <a:ext cx="0" cy="4224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D921B9-1279-5EF6-4CB9-F580BB4107B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211581" y="3779662"/>
            <a:ext cx="0" cy="371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29EE8B-9635-CAB2-4A86-FDD3E32E5CF9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211581" y="5821187"/>
            <a:ext cx="0" cy="3846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E257C-8003-29A9-E06D-DA451D8B7166}"/>
              </a:ext>
            </a:extLst>
          </p:cNvPr>
          <p:cNvSpPr txBox="1"/>
          <p:nvPr/>
        </p:nvSpPr>
        <p:spPr>
          <a:xfrm>
            <a:off x="3416979" y="20599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E1681-3FFB-783C-7283-A5C151113EEC}"/>
              </a:ext>
            </a:extLst>
          </p:cNvPr>
          <p:cNvSpPr txBox="1"/>
          <p:nvPr/>
        </p:nvSpPr>
        <p:spPr>
          <a:xfrm>
            <a:off x="1212338" y="2108412"/>
            <a:ext cx="32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ArchDdd.Adapters.Presentation</a:t>
            </a:r>
            <a:endParaRPr lang="en-GB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8A2E72-C753-000D-B902-7FFF630AF268}"/>
              </a:ext>
            </a:extLst>
          </p:cNvPr>
          <p:cNvSpPr txBox="1"/>
          <p:nvPr/>
        </p:nvSpPr>
        <p:spPr>
          <a:xfrm>
            <a:off x="2266216" y="4150848"/>
            <a:ext cx="216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ArchDdd.Application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5BEBDA-C6FA-AE2B-32E3-B475C9AB5342}"/>
              </a:ext>
            </a:extLst>
          </p:cNvPr>
          <p:cNvSpPr txBox="1"/>
          <p:nvPr/>
        </p:nvSpPr>
        <p:spPr>
          <a:xfrm>
            <a:off x="2605860" y="6129109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ArchDdd.Domain</a:t>
            </a:r>
            <a:endParaRPr lang="en-GB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F5B8714-2933-F16E-32E9-4BCF328CF529}"/>
              </a:ext>
            </a:extLst>
          </p:cNvPr>
          <p:cNvCxnSpPr/>
          <p:nvPr/>
        </p:nvCxnSpPr>
        <p:spPr>
          <a:xfrm>
            <a:off x="138711" y="3941488"/>
            <a:ext cx="90155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B9EA7AC-74AB-ECB9-4DC3-0F74546B78E2}"/>
              </a:ext>
            </a:extLst>
          </p:cNvPr>
          <p:cNvSpPr/>
          <p:nvPr/>
        </p:nvSpPr>
        <p:spPr>
          <a:xfrm>
            <a:off x="549669" y="3352800"/>
            <a:ext cx="1484616" cy="1895473"/>
          </a:xfrm>
          <a:prstGeom prst="downArrow">
            <a:avLst>
              <a:gd name="adj1" fmla="val 75443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7592D85-9D88-9E90-B9E8-FBC2A62BAD8F}"/>
              </a:ext>
            </a:extLst>
          </p:cNvPr>
          <p:cNvSpPr/>
          <p:nvPr/>
        </p:nvSpPr>
        <p:spPr>
          <a:xfrm>
            <a:off x="549669" y="2881313"/>
            <a:ext cx="1484616" cy="1281515"/>
          </a:xfrm>
          <a:prstGeom prst="downArrow">
            <a:avLst>
              <a:gd name="adj1" fmla="val 75606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AD5F83-2792-F8B1-AD17-5866EA3E994F}"/>
              </a:ext>
            </a:extLst>
          </p:cNvPr>
          <p:cNvSpPr txBox="1"/>
          <p:nvPr/>
        </p:nvSpPr>
        <p:spPr>
          <a:xfrm>
            <a:off x="840572" y="4262447"/>
            <a:ext cx="902811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비즈니스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8D0E8-F0F4-A38A-6950-A3D40B3F700C}"/>
              </a:ext>
            </a:extLst>
          </p:cNvPr>
          <p:cNvSpPr txBox="1"/>
          <p:nvPr/>
        </p:nvSpPr>
        <p:spPr>
          <a:xfrm>
            <a:off x="930340" y="3084325"/>
            <a:ext cx="723275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기술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382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97FFB-AE1A-979E-6299-70440C0A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71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8DD97-9026-2B2B-2D7F-E183F6E9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71" y="1181849"/>
            <a:ext cx="4298213" cy="328227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8A9D35-EBA7-C62F-02F6-D27A5E082CCE}"/>
              </a:ext>
            </a:extLst>
          </p:cNvPr>
          <p:cNvCxnSpPr>
            <a:cxnSpLocks/>
          </p:cNvCxnSpPr>
          <p:nvPr/>
        </p:nvCxnSpPr>
        <p:spPr>
          <a:xfrm>
            <a:off x="2121613" y="279457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109091-15F9-3605-7216-5DF574583AAD}"/>
              </a:ext>
            </a:extLst>
          </p:cNvPr>
          <p:cNvCxnSpPr>
            <a:cxnSpLocks/>
          </p:cNvCxnSpPr>
          <p:nvPr/>
        </p:nvCxnSpPr>
        <p:spPr>
          <a:xfrm>
            <a:off x="2121613" y="444186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9CD03E-3FBE-E9E9-523D-C0C5D66580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979060" y="1977506"/>
            <a:ext cx="755151" cy="214756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620CF4-539A-E837-5B77-EF34E4AC2318}"/>
              </a:ext>
            </a:extLst>
          </p:cNvPr>
          <p:cNvSpPr txBox="1"/>
          <p:nvPr/>
        </p:nvSpPr>
        <p:spPr>
          <a:xfrm>
            <a:off x="5734211" y="17928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레이어 식별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D6F071DC-1942-C56B-0F42-B0797BA96473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4850637" y="1977505"/>
            <a:ext cx="883575" cy="491717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18956</TotalTime>
  <Words>2055</Words>
  <Application>Microsoft Office PowerPoint</Application>
  <PresentationFormat>와이드스크린</PresentationFormat>
  <Paragraphs>1036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0" baseType="lpstr">
      <vt:lpstr>Inter</vt:lpstr>
      <vt:lpstr>맑은 고딕</vt:lpstr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39</cp:revision>
  <dcterms:created xsi:type="dcterms:W3CDTF">2024-03-03T08:08:09Z</dcterms:created>
  <dcterms:modified xsi:type="dcterms:W3CDTF">2024-07-22T14:55:30Z</dcterms:modified>
</cp:coreProperties>
</file>