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9D9"/>
    <a:srgbClr val="1AAE9E"/>
    <a:srgbClr val="F8C325"/>
    <a:srgbClr val="BAFBFF"/>
    <a:srgbClr val="ECECEC"/>
    <a:srgbClr val="8FFFAB"/>
    <a:srgbClr val="FFA6BC"/>
    <a:srgbClr val="FCF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15" autoAdjust="0"/>
    <p:restoredTop sz="94660"/>
  </p:normalViewPr>
  <p:slideViewPr>
    <p:cSldViewPr snapToGrid="0">
      <p:cViewPr>
        <p:scale>
          <a:sx n="100" d="100"/>
          <a:sy n="100" d="100"/>
        </p:scale>
        <p:origin x="19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18F1-5DDE-DA41-95B7-6015670CF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4259CA-9970-EABB-6AE3-16A293288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31520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439160" cy="190517"/>
          </a:xfrm>
          <a:prstGeom prst="parallelogram">
            <a:avLst>
              <a:gd name="adj" fmla="val 30964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Application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907109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533269" y="3742681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CleanDdd.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839222" cy="248500"/>
          </a:xfrm>
          <a:prstGeom prst="parallelogram">
            <a:avLst>
              <a:gd name="adj" fmla="val 3800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699385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65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8</cp:revision>
  <dcterms:created xsi:type="dcterms:W3CDTF">2024-03-03T08:08:09Z</dcterms:created>
  <dcterms:modified xsi:type="dcterms:W3CDTF">2024-03-10T06:17:00Z</dcterms:modified>
</cp:coreProperties>
</file>