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76" r:id="rId3"/>
    <p:sldId id="359" r:id="rId4"/>
    <p:sldId id="277" r:id="rId5"/>
    <p:sldId id="262" r:id="rId6"/>
    <p:sldId id="259" r:id="rId7"/>
    <p:sldId id="276" r:id="rId8"/>
    <p:sldId id="323" r:id="rId9"/>
    <p:sldId id="334" r:id="rId10"/>
    <p:sldId id="333" r:id="rId11"/>
    <p:sldId id="337" r:id="rId12"/>
    <p:sldId id="332" r:id="rId13"/>
    <p:sldId id="331" r:id="rId14"/>
    <p:sldId id="335" r:id="rId15"/>
    <p:sldId id="329" r:id="rId16"/>
    <p:sldId id="330" r:id="rId17"/>
    <p:sldId id="336" r:id="rId18"/>
    <p:sldId id="328" r:id="rId19"/>
    <p:sldId id="326" r:id="rId20"/>
    <p:sldId id="325" r:id="rId21"/>
    <p:sldId id="324" r:id="rId22"/>
    <p:sldId id="338" r:id="rId23"/>
    <p:sldId id="345" r:id="rId24"/>
    <p:sldId id="378" r:id="rId25"/>
    <p:sldId id="379" r:id="rId26"/>
    <p:sldId id="382" r:id="rId27"/>
    <p:sldId id="381" r:id="rId28"/>
    <p:sldId id="346" r:id="rId29"/>
    <p:sldId id="366" r:id="rId30"/>
    <p:sldId id="370" r:id="rId31"/>
    <p:sldId id="369" r:id="rId32"/>
    <p:sldId id="368" r:id="rId33"/>
    <p:sldId id="367" r:id="rId34"/>
    <p:sldId id="365" r:id="rId35"/>
    <p:sldId id="364" r:id="rId36"/>
    <p:sldId id="384" r:id="rId37"/>
    <p:sldId id="393" r:id="rId38"/>
    <p:sldId id="392" r:id="rId39"/>
    <p:sldId id="391" r:id="rId40"/>
    <p:sldId id="348" r:id="rId41"/>
    <p:sldId id="388" r:id="rId42"/>
    <p:sldId id="387" r:id="rId43"/>
    <p:sldId id="394" r:id="rId44"/>
    <p:sldId id="371" r:id="rId45"/>
    <p:sldId id="372" r:id="rId46"/>
    <p:sldId id="258" r:id="rId47"/>
    <p:sldId id="260" r:id="rId48"/>
    <p:sldId id="374" r:id="rId49"/>
    <p:sldId id="268" r:id="rId50"/>
    <p:sldId id="312" r:id="rId51"/>
    <p:sldId id="375" r:id="rId52"/>
    <p:sldId id="311" r:id="rId53"/>
    <p:sldId id="313" r:id="rId54"/>
    <p:sldId id="315" r:id="rId55"/>
    <p:sldId id="316" r:id="rId56"/>
    <p:sldId id="373" r:id="rId57"/>
    <p:sldId id="257" r:id="rId58"/>
    <p:sldId id="263" r:id="rId59"/>
    <p:sldId id="264" r:id="rId60"/>
    <p:sldId id="265" r:id="rId61"/>
    <p:sldId id="261" r:id="rId62"/>
    <p:sldId id="35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FCEEE4"/>
    <a:srgbClr val="ECF5E7"/>
    <a:srgbClr val="FDFEFC"/>
    <a:srgbClr val="2C89D9"/>
    <a:srgbClr val="1AAE9E"/>
    <a:srgbClr val="F8C325"/>
    <a:srgbClr val="BAFBFF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05/05/2024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05/05/2024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349622" y="1666568"/>
            <a:ext cx="7492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 </a:t>
            </a:r>
            <a:r>
              <a:rPr lang="en-GB" altLang="ko-KR" sz="4000" b="1" dirty="0"/>
              <a:t>made </a:t>
            </a:r>
            <a:r>
              <a:rPr lang="ko-KR" altLang="en-US" sz="4000" b="1" dirty="0"/>
              <a:t>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4763326" y="3531996"/>
            <a:ext cx="2665345" cy="185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https://github.com/hhko/archddd</a:t>
            </a:r>
          </a:p>
          <a:p>
            <a:pPr algn="ctr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15031</TotalTime>
  <Words>1881</Words>
  <Application>Microsoft Office PowerPoint</Application>
  <PresentationFormat>와이드스크린</PresentationFormat>
  <Paragraphs>942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28</cp:revision>
  <dcterms:created xsi:type="dcterms:W3CDTF">2024-03-03T08:08:09Z</dcterms:created>
  <dcterms:modified xsi:type="dcterms:W3CDTF">2024-05-05T08:21:07Z</dcterms:modified>
</cp:coreProperties>
</file>