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376" r:id="rId3"/>
    <p:sldId id="359" r:id="rId4"/>
    <p:sldId id="277" r:id="rId5"/>
    <p:sldId id="262" r:id="rId6"/>
    <p:sldId id="259" r:id="rId7"/>
    <p:sldId id="276" r:id="rId8"/>
    <p:sldId id="323" r:id="rId9"/>
    <p:sldId id="335" r:id="rId10"/>
    <p:sldId id="329" r:id="rId11"/>
    <p:sldId id="330" r:id="rId12"/>
    <p:sldId id="336" r:id="rId13"/>
    <p:sldId id="324" r:id="rId14"/>
    <p:sldId id="338" r:id="rId15"/>
    <p:sldId id="345" r:id="rId16"/>
    <p:sldId id="377" r:id="rId17"/>
    <p:sldId id="378" r:id="rId18"/>
    <p:sldId id="346" r:id="rId19"/>
    <p:sldId id="391" r:id="rId20"/>
    <p:sldId id="348" r:id="rId21"/>
    <p:sldId id="388" r:id="rId22"/>
    <p:sldId id="387" r:id="rId23"/>
    <p:sldId id="395" r:id="rId24"/>
    <p:sldId id="396" r:id="rId25"/>
    <p:sldId id="371" r:id="rId26"/>
    <p:sldId id="372" r:id="rId27"/>
    <p:sldId id="258" r:id="rId28"/>
    <p:sldId id="260" r:id="rId29"/>
    <p:sldId id="374" r:id="rId30"/>
    <p:sldId id="268" r:id="rId31"/>
    <p:sldId id="312" r:id="rId32"/>
    <p:sldId id="375" r:id="rId33"/>
    <p:sldId id="311" r:id="rId34"/>
    <p:sldId id="313" r:id="rId35"/>
    <p:sldId id="315" r:id="rId36"/>
    <p:sldId id="316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9F6"/>
    <a:srgbClr val="FCEEE4"/>
    <a:srgbClr val="ECF5E7"/>
    <a:srgbClr val="FDFEFC"/>
    <a:srgbClr val="2C89D9"/>
    <a:srgbClr val="1AAE9E"/>
    <a:srgbClr val="F8C325"/>
    <a:srgbClr val="BAFBFF"/>
    <a:srgbClr val="ECECEC"/>
    <a:srgbClr val="8FF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15" autoAdjust="0"/>
    <p:restoredTop sz="94660"/>
  </p:normalViewPr>
  <p:slideViewPr>
    <p:cSldViewPr snapToGrid="0">
      <p:cViewPr varScale="1">
        <p:scale>
          <a:sx n="97" d="100"/>
          <a:sy n="97" d="100"/>
        </p:scale>
        <p:origin x="31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20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79106-3FF3-4A4E-8823-1F6666CB5710}" type="datetimeFigureOut">
              <a:rPr lang="en-GB" smtClean="0"/>
              <a:t>05/05/2024</a:t>
            </a:fld>
            <a:endParaRPr lang="en-GB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E0EBF-DCFA-4B24-8842-C3377065E0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414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B7515-EE53-420C-7D6E-AB912E446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250474-C614-2A43-E5AF-0946BE2F4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402DF2-2C1A-2073-1EDF-29409E907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CC21-0CFE-46E7-8FD3-DA69447F2691}" type="datetime1">
              <a:rPr lang="en-GB" smtClean="0"/>
              <a:t>05/05/2024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844446-5725-248E-E30D-899BDF34E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8AEC9C-CB1D-9D94-7A1F-B62B6647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81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3F04D-09EA-C8B2-C0DD-2F2D23D4F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395587-DD7B-9B7D-DFF4-ABA50D933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52F300-00E1-6ABC-4B6E-89DFD9BE7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803C-9024-4E03-B55B-B7D3B65DF61A}" type="datetime1">
              <a:rPr lang="en-GB" smtClean="0"/>
              <a:t>05/05/2024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41C9E8-3676-2869-1FC1-C4D5F8291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E95876-5685-D5AA-F73C-ADBE038A0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F1B86B-89C0-B222-E506-E5AF1E02C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FD0F2D-1724-972C-1921-79D45A5BD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2CB6E-72BD-5BFC-FFFC-04552A73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AE1B-B2B8-4F5F-8903-3DDC21A92CAB}" type="datetime1">
              <a:rPr lang="en-GB" smtClean="0"/>
              <a:t>05/05/2024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3BF6DC-EF39-401E-72B4-076FA446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AF1AA8-2CF0-2C1B-DE79-633D2048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2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F0D35-B2FE-580E-0144-10531DFB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72915C-203A-07A0-2261-4E4E0735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173662-D25D-BB56-9C3F-177E415F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5505-4FA2-425F-8BC3-4C9F6C727A15}" type="datetime1">
              <a:rPr lang="en-GB" smtClean="0"/>
              <a:t>05/05/2024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EFB24-1CC8-E783-C3E3-73233881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516355-C8F3-660B-D6A6-10B797FB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41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381C4-7423-6E40-ED0D-F3DB03FD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B7FA7B-A4A0-1DB8-82C9-0A742BE2E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893FD8-E6D3-3E88-922A-56BEF764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D3915-C591-47DD-92CC-D6C473152B43}" type="datetime1">
              <a:rPr lang="en-GB" smtClean="0"/>
              <a:t>05/05/2024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F93D38-D450-35CB-6611-8C650C243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E51EB-362A-4133-93EA-D49B9E9D7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12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77E31-8DFC-D4BF-7623-7EF8FA06A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6642C3-9732-B14B-FBFD-62AC7DAE3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96C33F-C44F-C1FA-23BC-43DC43717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1FA6F7-45FB-5FC3-1C38-89B231AC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A078-B841-4A45-A8DB-8BBFD69E030E}" type="datetime1">
              <a:rPr lang="en-GB" smtClean="0"/>
              <a:t>05/05/2024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7DCBC0-F587-19F1-875C-0BC2A303C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7DB97F-4800-E669-804F-0CA306B4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79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22E0D-EAC3-6042-5FA3-B33C59B00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2C544D-0F71-A79A-CDF8-E54596DC4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A45FB7-A79D-9F40-790A-CC9559A6B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3B8D91-26A6-C562-2C45-34E25B3BC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B994FD-CE12-5528-A66D-7A3BA11C3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EFE133-9925-B865-D5B8-093E162E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F6F2-47A8-4A03-90B5-8C3731B00AAD}" type="datetime1">
              <a:rPr lang="en-GB" smtClean="0"/>
              <a:t>05/05/2024</a:t>
            </a:fld>
            <a:endParaRPr lang="en-GB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59C2F2-B8A1-64A9-F451-DCC5C8BD4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4DB212-7446-CBF1-C2CB-4047B7B01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08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82A6F-83AC-1F57-93C7-19F651863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C84909-D24A-CF7A-61CA-F6F173D1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2B8DA-C04C-4757-B72A-BED7FADBB745}" type="datetime1">
              <a:rPr lang="en-GB" smtClean="0"/>
              <a:t>05/05/2024</a:t>
            </a:fld>
            <a:endParaRPr lang="en-GB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F01083-6EC2-1350-D7D4-3A585D70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4CE8B5-006A-A8CF-54B0-FCD53BE4A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22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2876A9-7E1E-8906-E89F-33D13DD2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72293-6DBD-4CB1-9C3A-BD0B25C27BC9}" type="datetime1">
              <a:rPr lang="en-GB" smtClean="0"/>
              <a:t>05/05/2024</a:t>
            </a:fld>
            <a:endParaRPr lang="en-GB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2EE38A-7488-5624-8584-173A6DC1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01BCFC-4D05-F592-2248-C388B46C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52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E2211-85C5-836A-82C0-D56134E50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B7ED04-9A8A-DF7F-0B3B-34EBD14B1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0417B2-43CD-367A-C4FA-C108334D2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A854EF-02C3-1482-6906-6C4B4E5EE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A12E-F57D-4F8F-B3E7-EE482F51286E}" type="datetime1">
              <a:rPr lang="en-GB" smtClean="0"/>
              <a:t>05/05/2024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3EF6B5-EBC6-2A53-291C-37D3A6CB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579A36-8E03-BCD5-B99F-DE50516E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77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DE2A8-24D0-F9D7-161B-21A75FEED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7BAFBD-8FC3-6B26-0905-08EADFFD0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6C4D23-A691-6C2C-8A53-CB1554B24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9F8A0C-D606-6C27-890D-3A811C31E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BC09-3D0F-450D-9E83-FB469E7393E0}" type="datetime1">
              <a:rPr lang="en-GB" smtClean="0"/>
              <a:t>05/05/2024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FF41C1-9E8D-D4CE-5BF5-1F342410E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C40A7A-28C5-9A78-3173-631A90C2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09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CFF629-1EE0-03D5-B7EC-E01B65D09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9BE61F-E1D0-DDB2-0418-C6EE6E9A2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639F38-ADE5-9E97-1C82-D5A1FA566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E4C12-C91A-49A4-B341-9BEB89655FF0}" type="datetime1">
              <a:rPr lang="en-GB" smtClean="0"/>
              <a:t>05/05/2024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30A4F6-0F6C-D11A-856B-44CC98A5B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94DD9-4382-B902-73ED-CE4959595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hko" TargetMode="External"/><Relationship Id="rId2" Type="http://schemas.openxmlformats.org/officeDocument/2006/relationships/hyperlink" Target="mailto:hyungho.ko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FAB6D1-BEB2-5C73-20C1-74A41EF90CEB}"/>
              </a:ext>
            </a:extLst>
          </p:cNvPr>
          <p:cNvSpPr txBox="1"/>
          <p:nvPr/>
        </p:nvSpPr>
        <p:spPr>
          <a:xfrm>
            <a:off x="2349622" y="1666568"/>
            <a:ext cx="74927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/>
              <a:t>아키텍처 </a:t>
            </a:r>
            <a:r>
              <a:rPr lang="en-GB" altLang="ko-KR" sz="4000" b="1" dirty="0"/>
              <a:t>made </a:t>
            </a:r>
            <a:r>
              <a:rPr lang="ko-KR" altLang="en-US" sz="4000" b="1" dirty="0"/>
              <a:t>도메인 주도 설계</a:t>
            </a:r>
            <a:endParaRPr lang="en-GB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9E18B-2362-7EF1-82C7-DF035D001B07}"/>
              </a:ext>
            </a:extLst>
          </p:cNvPr>
          <p:cNvSpPr txBox="1"/>
          <p:nvPr/>
        </p:nvSpPr>
        <p:spPr>
          <a:xfrm>
            <a:off x="4763326" y="3531996"/>
            <a:ext cx="2665345" cy="1859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고형호</a:t>
            </a:r>
            <a:endParaRPr lang="en-GB" altLang="ko-KR" dirty="0"/>
          </a:p>
          <a:p>
            <a:pPr algn="ctr">
              <a:lnSpc>
                <a:spcPct val="150000"/>
              </a:lnSpc>
            </a:pPr>
            <a:endParaRPr lang="en-GB" altLang="ko-KR" dirty="0"/>
          </a:p>
          <a:p>
            <a:pPr algn="ctr">
              <a:lnSpc>
                <a:spcPct val="150000"/>
              </a:lnSpc>
            </a:pPr>
            <a:r>
              <a:rPr lang="en-GB" sz="1400" dirty="0">
                <a:hlinkClick r:id="rId2"/>
              </a:rPr>
              <a:t>hyungho.ko@gmail.com</a:t>
            </a:r>
            <a:endParaRPr lang="en-GB" sz="1400" dirty="0">
              <a:hlinkClick r:id="rId3"/>
            </a:endParaRPr>
          </a:p>
          <a:p>
            <a:pPr algn="ctr">
              <a:lnSpc>
                <a:spcPct val="150000"/>
              </a:lnSpc>
            </a:pPr>
            <a:r>
              <a:rPr lang="en-GB" sz="1400" dirty="0">
                <a:hlinkClick r:id="rId3"/>
              </a:rPr>
              <a:t>https://github.com/hhko/archddd</a:t>
            </a:r>
          </a:p>
          <a:p>
            <a:pPr algn="ctr">
              <a:lnSpc>
                <a:spcPct val="150000"/>
              </a:lnSpc>
            </a:pPr>
            <a:endParaRPr lang="en-GB" sz="14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BF05605-4673-D11C-05AA-C70C45104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335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5858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C00000"/>
                </a:solidFill>
              </a:rPr>
              <a:t>None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1A6AB-251A-BEBA-2B61-D6FD1589C116}"/>
              </a:ext>
            </a:extLst>
          </p:cNvPr>
          <p:cNvSpPr txBox="1"/>
          <p:nvPr/>
        </p:nvSpPr>
        <p:spPr>
          <a:xfrm>
            <a:off x="2766956" y="3025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흐름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2C4A342-160D-173B-FA01-695E95F78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829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5858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1A6AB-251A-BEBA-2B61-D6FD1589C116}"/>
              </a:ext>
            </a:extLst>
          </p:cNvPr>
          <p:cNvSpPr txBox="1"/>
          <p:nvPr/>
        </p:nvSpPr>
        <p:spPr>
          <a:xfrm>
            <a:off x="2766956" y="3025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흐름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CBE14A-2E83-800A-D2FC-BA1BD2900E9E}"/>
              </a:ext>
            </a:extLst>
          </p:cNvPr>
          <p:cNvSpPr txBox="1"/>
          <p:nvPr/>
        </p:nvSpPr>
        <p:spPr>
          <a:xfrm>
            <a:off x="5451432" y="3436885"/>
            <a:ext cx="1289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C00000"/>
                </a:solidFill>
              </a:rPr>
              <a:t>관계 </a:t>
            </a:r>
            <a:r>
              <a:rPr lang="en-GB" altLang="ko-KR" sz="3200" b="1" dirty="0">
                <a:solidFill>
                  <a:srgbClr val="C00000"/>
                </a:solidFill>
              </a:rPr>
              <a:t>?</a:t>
            </a:r>
            <a:endParaRPr lang="en-GB" sz="3200" b="1" dirty="0">
              <a:solidFill>
                <a:srgbClr val="C00000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4522C87-9247-0E95-8577-D34222F9A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347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5858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cxnSp>
        <p:nvCxnSpPr>
          <p:cNvPr id="32" name="직선 화살표 연결선 31"/>
          <p:cNvCxnSpPr>
            <a:cxnSpLocks/>
            <a:stCxn id="18" idx="2"/>
            <a:endCxn id="13" idx="0"/>
          </p:cNvCxnSpPr>
          <p:nvPr/>
        </p:nvCxnSpPr>
        <p:spPr>
          <a:xfrm>
            <a:off x="4650241" y="3318246"/>
            <a:ext cx="287052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  <a:stCxn id="18" idx="2"/>
            <a:endCxn id="15" idx="0"/>
          </p:cNvCxnSpPr>
          <p:nvPr/>
        </p:nvCxnSpPr>
        <p:spPr>
          <a:xfrm>
            <a:off x="4650241" y="3318246"/>
            <a:ext cx="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1A6AB-251A-BEBA-2B61-D6FD1589C116}"/>
              </a:ext>
            </a:extLst>
          </p:cNvPr>
          <p:cNvSpPr txBox="1"/>
          <p:nvPr/>
        </p:nvSpPr>
        <p:spPr>
          <a:xfrm>
            <a:off x="2766956" y="3025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흐름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33C3A8-2985-39ED-E1D0-38F47825F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12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40E1C8-C4AF-2411-8C08-A93707966060}"/>
              </a:ext>
            </a:extLst>
          </p:cNvPr>
          <p:cNvSpPr txBox="1"/>
          <p:nvPr/>
        </p:nvSpPr>
        <p:spPr>
          <a:xfrm>
            <a:off x="3561640" y="5046770"/>
            <a:ext cx="2177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※ “</a:t>
            </a:r>
            <a:r>
              <a:rPr lang="en-GB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  <a:r>
              <a:rPr lang="en-GB" altLang="ko-KR" sz="1400" b="1" dirty="0">
                <a:solidFill>
                  <a:srgbClr val="0070C0"/>
                </a:solidFill>
              </a:rPr>
              <a:t>”</a:t>
            </a:r>
            <a:r>
              <a:rPr lang="ko-KR" altLang="en-US" sz="1400" b="1" dirty="0">
                <a:solidFill>
                  <a:srgbClr val="0070C0"/>
                </a:solidFill>
              </a:rPr>
              <a:t>이 중심이다</a:t>
            </a:r>
            <a:r>
              <a:rPr lang="en-GB" altLang="ko-KR" sz="1400" b="1" dirty="0">
                <a:solidFill>
                  <a:srgbClr val="0070C0"/>
                </a:solidFill>
              </a:rPr>
              <a:t>.</a:t>
            </a:r>
            <a:endParaRPr lang="en-GB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654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9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3F4BFE-2806-7BCA-0DC9-94EAEE6CE068}"/>
              </a:ext>
            </a:extLst>
          </p:cNvPr>
          <p:cNvSpPr/>
          <p:nvPr/>
        </p:nvSpPr>
        <p:spPr>
          <a:xfrm>
            <a:off x="6342221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42E801-4504-2A3D-0801-F0D190774819}"/>
              </a:ext>
            </a:extLst>
          </p:cNvPr>
          <p:cNvSpPr txBox="1"/>
          <p:nvPr/>
        </p:nvSpPr>
        <p:spPr>
          <a:xfrm>
            <a:off x="2616116" y="4140301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Entity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269E13-86A3-3F18-C66B-3C8A5720E148}"/>
              </a:ext>
            </a:extLst>
          </p:cNvPr>
          <p:cNvSpPr txBox="1"/>
          <p:nvPr/>
        </p:nvSpPr>
        <p:spPr>
          <a:xfrm>
            <a:off x="9066609" y="4109523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∞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D5B498-33B3-1317-D7FA-BD861C62FF7B}"/>
              </a:ext>
            </a:extLst>
          </p:cNvPr>
          <p:cNvSpPr txBox="1"/>
          <p:nvPr/>
        </p:nvSpPr>
        <p:spPr>
          <a:xfrm>
            <a:off x="10557113" y="41403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어댑터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443492-1334-A51F-3BB0-A34B3E411169}"/>
              </a:ext>
            </a:extLst>
          </p:cNvPr>
          <p:cNvSpPr txBox="1"/>
          <p:nvPr/>
        </p:nvSpPr>
        <p:spPr>
          <a:xfrm>
            <a:off x="881431" y="41403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도메인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2866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6921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2866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153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488677" y="3011532"/>
            <a:ext cx="894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UseCase</a:t>
            </a:r>
            <a:endParaRPr lang="ko-KR" altLang="en-US" sz="1400"/>
          </a:p>
        </p:txBody>
      </p:sp>
      <p:sp>
        <p:nvSpPr>
          <p:cNvPr id="53" name="TextBox 52"/>
          <p:cNvSpPr txBox="1"/>
          <p:nvPr/>
        </p:nvSpPr>
        <p:spPr>
          <a:xfrm>
            <a:off x="612127" y="3011532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애플리케이션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cxnSp>
        <p:nvCxnSpPr>
          <p:cNvPr id="32" name="직선 화살표 연결선 31"/>
          <p:cNvCxnSpPr>
            <a:cxnSpLocks/>
            <a:stCxn id="18" idx="2"/>
            <a:endCxn id="13" idx="0"/>
          </p:cNvCxnSpPr>
          <p:nvPr/>
        </p:nvCxnSpPr>
        <p:spPr>
          <a:xfrm>
            <a:off x="4650241" y="3319309"/>
            <a:ext cx="2870520" cy="82099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  <a:stCxn id="18" idx="2"/>
            <a:endCxn id="15" idx="0"/>
          </p:cNvCxnSpPr>
          <p:nvPr/>
        </p:nvCxnSpPr>
        <p:spPr>
          <a:xfrm>
            <a:off x="4650241" y="3319309"/>
            <a:ext cx="0" cy="82099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1911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100008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702679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39139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022527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614821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10999" y="5073226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0F67C31-02E5-DAE3-C434-740010F27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198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76">
            <a:extLst>
              <a:ext uri="{FF2B5EF4-FFF2-40B4-BE49-F238E27FC236}">
                <a16:creationId xmlns:a16="http://schemas.microsoft.com/office/drawing/2014/main" id="{12E92467-0B43-577E-9112-E3557A666AD9}"/>
              </a:ext>
            </a:extLst>
          </p:cNvPr>
          <p:cNvSpPr/>
          <p:nvPr/>
        </p:nvSpPr>
        <p:spPr>
          <a:xfrm>
            <a:off x="2189701" y="2274279"/>
            <a:ext cx="3736888" cy="5979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051F8F1-EAE9-95BD-25C7-FA886ABF15E0}"/>
              </a:ext>
            </a:extLst>
          </p:cNvPr>
          <p:cNvSpPr/>
          <p:nvPr/>
        </p:nvSpPr>
        <p:spPr>
          <a:xfrm>
            <a:off x="6265412" y="2274279"/>
            <a:ext cx="3736888" cy="5979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AD94A260-8ADD-5A32-BDD0-53A25D365A3E}"/>
              </a:ext>
            </a:extLst>
          </p:cNvPr>
          <p:cNvSpPr/>
          <p:nvPr/>
        </p:nvSpPr>
        <p:spPr>
          <a:xfrm>
            <a:off x="6422045" y="2360696"/>
            <a:ext cx="1318403" cy="425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28859A-D93B-4ADC-0D67-4DF24BF2B13C}"/>
              </a:ext>
            </a:extLst>
          </p:cNvPr>
          <p:cNvSpPr txBox="1"/>
          <p:nvPr/>
        </p:nvSpPr>
        <p:spPr>
          <a:xfrm>
            <a:off x="6738519" y="2468608"/>
            <a:ext cx="6976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>
                <a:solidFill>
                  <a:srgbClr val="0070C0"/>
                </a:solidFill>
              </a:rPr>
              <a:t>Tech. </a:t>
            </a:r>
            <a:r>
              <a:rPr lang="ko-KR" altLang="en-US" sz="9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C59212A-1CCD-DB27-7424-FA2F12CFAC9D}"/>
              </a:ext>
            </a:extLst>
          </p:cNvPr>
          <p:cNvSpPr/>
          <p:nvPr/>
        </p:nvSpPr>
        <p:spPr>
          <a:xfrm>
            <a:off x="4455456" y="2360696"/>
            <a:ext cx="1318403" cy="425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7B36A49-C960-16FA-6E79-D0795BD4BC5F}"/>
              </a:ext>
            </a:extLst>
          </p:cNvPr>
          <p:cNvSpPr txBox="1"/>
          <p:nvPr/>
        </p:nvSpPr>
        <p:spPr>
          <a:xfrm>
            <a:off x="4809125" y="2468608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70C0"/>
                </a:solidFill>
              </a:rPr>
              <a:t>Biz. </a:t>
            </a:r>
            <a:r>
              <a:rPr lang="ko-KR" altLang="en-US" sz="9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2F654F1-81A9-0D97-DBF5-EC76E2887F31}"/>
              </a:ext>
            </a:extLst>
          </p:cNvPr>
          <p:cNvSpPr txBox="1"/>
          <p:nvPr/>
        </p:nvSpPr>
        <p:spPr>
          <a:xfrm>
            <a:off x="3731204" y="2468608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Entity</a:t>
            </a:r>
            <a:endParaRPr lang="ko-KR" altLang="en-US" sz="9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07D4B9D-BB65-885D-6FA0-21BFFA354EEB}"/>
              </a:ext>
            </a:extLst>
          </p:cNvPr>
          <p:cNvSpPr txBox="1"/>
          <p:nvPr/>
        </p:nvSpPr>
        <p:spPr>
          <a:xfrm>
            <a:off x="8118331" y="2447675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/>
              <a:t>∞</a:t>
            </a:r>
            <a:endParaRPr lang="ko-KR" altLang="en-US" sz="105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EFE1B77-7860-16A0-3EEE-354293E4261F}"/>
              </a:ext>
            </a:extLst>
          </p:cNvPr>
          <p:cNvSpPr txBox="1"/>
          <p:nvPr/>
        </p:nvSpPr>
        <p:spPr>
          <a:xfrm>
            <a:off x="9132056" y="246860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/>
              <a:t>어댑터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9E104C0-1016-CF29-FD0A-A2A6B1B45DCE}"/>
              </a:ext>
            </a:extLst>
          </p:cNvPr>
          <p:cNvSpPr txBox="1"/>
          <p:nvPr/>
        </p:nvSpPr>
        <p:spPr>
          <a:xfrm>
            <a:off x="2551405" y="246860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도메인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96C96D7-2599-F504-75BE-24067F277711}"/>
              </a:ext>
            </a:extLst>
          </p:cNvPr>
          <p:cNvSpPr/>
          <p:nvPr/>
        </p:nvSpPr>
        <p:spPr>
          <a:xfrm>
            <a:off x="2189700" y="1505854"/>
            <a:ext cx="3736888" cy="5979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17FD4E3D-98EF-1A6D-9C4C-CB5195FCAE75}"/>
              </a:ext>
            </a:extLst>
          </p:cNvPr>
          <p:cNvSpPr/>
          <p:nvPr/>
        </p:nvSpPr>
        <p:spPr>
          <a:xfrm>
            <a:off x="6422045" y="1592994"/>
            <a:ext cx="1318403" cy="425151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6365688-C098-0EFC-04CB-70C7CFCA09D5}"/>
              </a:ext>
            </a:extLst>
          </p:cNvPr>
          <p:cNvSpPr txBox="1"/>
          <p:nvPr/>
        </p:nvSpPr>
        <p:spPr>
          <a:xfrm>
            <a:off x="6894161" y="1711372"/>
            <a:ext cx="412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8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646175B-05A5-4B46-A3B1-1A102AF97B42}"/>
              </a:ext>
            </a:extLst>
          </p:cNvPr>
          <p:cNvSpPr/>
          <p:nvPr/>
        </p:nvSpPr>
        <p:spPr>
          <a:xfrm>
            <a:off x="4455456" y="1592994"/>
            <a:ext cx="1318403" cy="425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76B21FC-2987-0931-89D5-1DB89665C961}"/>
              </a:ext>
            </a:extLst>
          </p:cNvPr>
          <p:cNvSpPr txBox="1"/>
          <p:nvPr/>
        </p:nvSpPr>
        <p:spPr>
          <a:xfrm>
            <a:off x="4809125" y="1700906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70C0"/>
                </a:solidFill>
              </a:rPr>
              <a:t>Biz. </a:t>
            </a:r>
            <a:r>
              <a:rPr lang="ko-KR" altLang="en-US" sz="9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FFA8B37-7EF5-7882-2FA9-9C0C1CCE0874}"/>
              </a:ext>
            </a:extLst>
          </p:cNvPr>
          <p:cNvSpPr txBox="1"/>
          <p:nvPr/>
        </p:nvSpPr>
        <p:spPr>
          <a:xfrm>
            <a:off x="3644529" y="1700906"/>
            <a:ext cx="5790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UseCase</a:t>
            </a:r>
            <a:endParaRPr lang="ko-KR" altLang="en-US" sz="90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1510939-40F1-04A2-10E2-62346DD4F261}"/>
              </a:ext>
            </a:extLst>
          </p:cNvPr>
          <p:cNvSpPr txBox="1"/>
          <p:nvPr/>
        </p:nvSpPr>
        <p:spPr>
          <a:xfrm>
            <a:off x="2368245" y="1700906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/>
              <a:t>애플리케이션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EAFF093D-E65F-085C-C1CA-C0DBE4E228E5}"/>
              </a:ext>
            </a:extLst>
          </p:cNvPr>
          <p:cNvSpPr/>
          <p:nvPr/>
        </p:nvSpPr>
        <p:spPr>
          <a:xfrm>
            <a:off x="3565247" y="159733"/>
            <a:ext cx="16626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Separation</a:t>
            </a:r>
            <a:r>
              <a:rPr lang="en-US" altLang="ko-KR" sz="1200"/>
              <a:t> of </a:t>
            </a:r>
            <a:r>
              <a:rPr lang="en-US" altLang="ko-KR" sz="1200" b="1">
                <a:solidFill>
                  <a:srgbClr val="0070C0"/>
                </a:solidFill>
              </a:rPr>
              <a:t>Concerns</a:t>
            </a:r>
            <a:endParaRPr lang="ko-KR" altLang="en-US" sz="1200" b="1">
              <a:solidFill>
                <a:srgbClr val="0070C0"/>
              </a:solidFill>
            </a:endParaRPr>
          </a:p>
        </p:txBody>
      </p:sp>
      <p:cxnSp>
        <p:nvCxnSpPr>
          <p:cNvPr id="95" name="구부러진 연결선 7">
            <a:extLst>
              <a:ext uri="{FF2B5EF4-FFF2-40B4-BE49-F238E27FC236}">
                <a16:creationId xmlns:a16="http://schemas.microsoft.com/office/drawing/2014/main" id="{A20D6BB9-4BB0-01E5-BB28-99B9D120DCBA}"/>
              </a:ext>
            </a:extLst>
          </p:cNvPr>
          <p:cNvCxnSpPr>
            <a:stCxn id="94" idx="3"/>
            <a:endCxn id="99" idx="0"/>
          </p:cNvCxnSpPr>
          <p:nvPr/>
        </p:nvCxnSpPr>
        <p:spPr>
          <a:xfrm flipH="1">
            <a:off x="5126048" y="298233"/>
            <a:ext cx="101834" cy="609494"/>
          </a:xfrm>
          <a:prstGeom prst="curvedConnector4">
            <a:avLst>
              <a:gd name="adj1" fmla="val -224483"/>
              <a:gd name="adj2" fmla="val 61362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 8">
            <a:extLst>
              <a:ext uri="{FF2B5EF4-FFF2-40B4-BE49-F238E27FC236}">
                <a16:creationId xmlns:a16="http://schemas.microsoft.com/office/drawing/2014/main" id="{BB58F663-D91D-6D7E-6EDA-12E3A689EC8C}"/>
              </a:ext>
            </a:extLst>
          </p:cNvPr>
          <p:cNvCxnSpPr>
            <a:stCxn id="94" idx="3"/>
            <a:endCxn id="98" idx="0"/>
          </p:cNvCxnSpPr>
          <p:nvPr/>
        </p:nvCxnSpPr>
        <p:spPr>
          <a:xfrm>
            <a:off x="5227882" y="298233"/>
            <a:ext cx="1866762" cy="618832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8811F9E1-9CAE-D648-7FCB-39DBF2AB3A01}"/>
              </a:ext>
            </a:extLst>
          </p:cNvPr>
          <p:cNvSpPr txBox="1"/>
          <p:nvPr/>
        </p:nvSpPr>
        <p:spPr>
          <a:xfrm>
            <a:off x="5930491" y="716557"/>
            <a:ext cx="44114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분리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CD34EA5-BFA2-80FF-C8EF-93B97EFE2B97}"/>
              </a:ext>
            </a:extLst>
          </p:cNvPr>
          <p:cNvSpPr txBox="1"/>
          <p:nvPr/>
        </p:nvSpPr>
        <p:spPr>
          <a:xfrm>
            <a:off x="6617590" y="917065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C00000"/>
                </a:solidFill>
              </a:rPr>
              <a:t>Tech. </a:t>
            </a:r>
            <a:r>
              <a:rPr lang="ko-KR" altLang="en-US" sz="11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3FE32EF-B6FA-8E4E-79E0-DD90283436EB}"/>
              </a:ext>
            </a:extLst>
          </p:cNvPr>
          <p:cNvSpPr txBox="1"/>
          <p:nvPr/>
        </p:nvSpPr>
        <p:spPr>
          <a:xfrm>
            <a:off x="4701893" y="907727"/>
            <a:ext cx="848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C00000"/>
                </a:solidFill>
              </a:rPr>
              <a:t>Biz. </a:t>
            </a:r>
            <a:r>
              <a:rPr lang="ko-KR" altLang="en-US" sz="11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E86B04C-18DC-CD73-B253-FCD8E311013E}"/>
              </a:ext>
            </a:extLst>
          </p:cNvPr>
          <p:cNvSpPr txBox="1"/>
          <p:nvPr/>
        </p:nvSpPr>
        <p:spPr>
          <a:xfrm>
            <a:off x="5969369" y="937997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/>
              <a:t>Vs.</a:t>
            </a:r>
            <a:endParaRPr lang="ko-KR" altLang="en-US" sz="1000" i="1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0E1BEB75-D73D-3212-FD52-039FAD7BC469}"/>
              </a:ext>
            </a:extLst>
          </p:cNvPr>
          <p:cNvCxnSpPr>
            <a:cxnSpLocks/>
            <a:stCxn id="91" idx="2"/>
            <a:endCxn id="80" idx="0"/>
          </p:cNvCxnSpPr>
          <p:nvPr/>
        </p:nvCxnSpPr>
        <p:spPr>
          <a:xfrm>
            <a:off x="5114658" y="1931738"/>
            <a:ext cx="1972675" cy="53687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0E5F214D-2BC6-6143-8EBE-F648531A5AC6}"/>
              </a:ext>
            </a:extLst>
          </p:cNvPr>
          <p:cNvCxnSpPr>
            <a:cxnSpLocks/>
            <a:stCxn id="91" idx="2"/>
            <a:endCxn id="82" idx="0"/>
          </p:cNvCxnSpPr>
          <p:nvPr/>
        </p:nvCxnSpPr>
        <p:spPr>
          <a:xfrm>
            <a:off x="5114658" y="1931738"/>
            <a:ext cx="0" cy="53687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74C8EFE8-0DA3-FBB0-863A-4F372F2E5D0A}"/>
              </a:ext>
            </a:extLst>
          </p:cNvPr>
          <p:cNvCxnSpPr/>
          <p:nvPr/>
        </p:nvCxnSpPr>
        <p:spPr>
          <a:xfrm>
            <a:off x="3442175" y="1245989"/>
            <a:ext cx="0" cy="175250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285377F-6216-FFAE-9797-94C9D490EDAF}"/>
              </a:ext>
            </a:extLst>
          </p:cNvPr>
          <p:cNvSpPr/>
          <p:nvPr/>
        </p:nvSpPr>
        <p:spPr>
          <a:xfrm>
            <a:off x="3442174" y="3103090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E6131B61-84F1-9902-04BC-1466F02EBCC5}"/>
              </a:ext>
            </a:extLst>
          </p:cNvPr>
          <p:cNvCxnSpPr/>
          <p:nvPr/>
        </p:nvCxnSpPr>
        <p:spPr>
          <a:xfrm>
            <a:off x="8753729" y="1245989"/>
            <a:ext cx="0" cy="175250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C5CB794C-CE61-A548-4014-4962A87F5855}"/>
              </a:ext>
            </a:extLst>
          </p:cNvPr>
          <p:cNvCxnSpPr/>
          <p:nvPr/>
        </p:nvCxnSpPr>
        <p:spPr>
          <a:xfrm>
            <a:off x="10002300" y="1245989"/>
            <a:ext cx="0" cy="175250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A901FDEA-5184-0593-7A61-18216B7F922C}"/>
              </a:ext>
            </a:extLst>
          </p:cNvPr>
          <p:cNvCxnSpPr/>
          <p:nvPr/>
        </p:nvCxnSpPr>
        <p:spPr>
          <a:xfrm>
            <a:off x="2189700" y="1245989"/>
            <a:ext cx="0" cy="175250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10655E9D-66B7-DF6C-ED44-0CA40FB16703}"/>
              </a:ext>
            </a:extLst>
          </p:cNvPr>
          <p:cNvSpPr txBox="1"/>
          <p:nvPr/>
        </p:nvSpPr>
        <p:spPr>
          <a:xfrm>
            <a:off x="3790077" y="1295522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/>
              <a:t>단위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3B57DAF-28E9-BA89-6305-AE6A237DDB39}"/>
              </a:ext>
            </a:extLst>
          </p:cNvPr>
          <p:cNvSpPr txBox="1"/>
          <p:nvPr/>
        </p:nvSpPr>
        <p:spPr>
          <a:xfrm>
            <a:off x="2590653" y="1295522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/>
              <a:t>레이어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96F133A-2309-BAF8-7CBC-185BDBE68FE1}"/>
              </a:ext>
            </a:extLst>
          </p:cNvPr>
          <p:cNvSpPr txBox="1"/>
          <p:nvPr/>
        </p:nvSpPr>
        <p:spPr>
          <a:xfrm>
            <a:off x="8088350" y="1295522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/>
              <a:t>단위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1ECBD8F-EA57-4BC2-1EC2-4D3EAAB7B4C9}"/>
              </a:ext>
            </a:extLst>
          </p:cNvPr>
          <p:cNvSpPr txBox="1"/>
          <p:nvPr/>
        </p:nvSpPr>
        <p:spPr>
          <a:xfrm>
            <a:off x="9171305" y="1295522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/>
              <a:t>레이어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1D0DA62-D148-64F7-D94A-B4C16A3F4405}"/>
              </a:ext>
            </a:extLst>
          </p:cNvPr>
          <p:cNvSpPr/>
          <p:nvPr/>
        </p:nvSpPr>
        <p:spPr>
          <a:xfrm>
            <a:off x="7740448" y="3103112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137" name="그림 136">
            <a:extLst>
              <a:ext uri="{FF2B5EF4-FFF2-40B4-BE49-F238E27FC236}">
                <a16:creationId xmlns:a16="http://schemas.microsoft.com/office/drawing/2014/main" id="{1004EEE2-6E5D-D783-A9C0-12A80B5CBA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887"/>
          <a:stretch/>
        </p:blipFill>
        <p:spPr>
          <a:xfrm>
            <a:off x="6830791" y="3337237"/>
            <a:ext cx="2606131" cy="2802075"/>
          </a:xfrm>
          <a:prstGeom prst="rect">
            <a:avLst/>
          </a:prstGeom>
        </p:spPr>
      </p:pic>
      <p:pic>
        <p:nvPicPr>
          <p:cNvPr id="138" name="그림 137">
            <a:extLst>
              <a:ext uri="{FF2B5EF4-FFF2-40B4-BE49-F238E27FC236}">
                <a16:creationId xmlns:a16="http://schemas.microsoft.com/office/drawing/2014/main" id="{6FFA4F31-837B-D90F-AFF0-532349B125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632"/>
          <a:stretch/>
        </p:blipFill>
        <p:spPr>
          <a:xfrm>
            <a:off x="2775247" y="3337237"/>
            <a:ext cx="2565796" cy="2802075"/>
          </a:xfrm>
          <a:prstGeom prst="rect">
            <a:avLst/>
          </a:prstGeom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8221862C-9B4E-CA35-D9AE-151F95D912C2}"/>
              </a:ext>
            </a:extLst>
          </p:cNvPr>
          <p:cNvSpPr txBox="1"/>
          <p:nvPr/>
        </p:nvSpPr>
        <p:spPr>
          <a:xfrm>
            <a:off x="5854492" y="4538219"/>
            <a:ext cx="483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i="1"/>
              <a:t>Vs.</a:t>
            </a:r>
            <a:endParaRPr lang="ko-KR" altLang="en-US" sz="2000" i="1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35CE337-77F5-73D0-DB6D-1B6408D6D02E}"/>
              </a:ext>
            </a:extLst>
          </p:cNvPr>
          <p:cNvSpPr txBox="1"/>
          <p:nvPr/>
        </p:nvSpPr>
        <p:spPr>
          <a:xfrm>
            <a:off x="7452131" y="6176805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C0000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C7933E0-FF05-819F-F9CB-887A0256FD2E}"/>
              </a:ext>
            </a:extLst>
          </p:cNvPr>
          <p:cNvSpPr txBox="1"/>
          <p:nvPr/>
        </p:nvSpPr>
        <p:spPr>
          <a:xfrm>
            <a:off x="3327134" y="6176805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C0000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220DB99-4DD9-73E3-1CFF-41ABB7440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495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7178" y="2048608"/>
            <a:ext cx="48846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3. </a:t>
            </a:r>
            <a:r>
              <a:rPr lang="ko-KR" altLang="en-US" sz="3200" b="1" dirty="0"/>
              <a:t>레이어와 아키텍처 패턴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C406011-0016-99BD-6E52-6F9884D9D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839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285377F-6216-FFAE-9797-94C9D490EDAF}"/>
              </a:ext>
            </a:extLst>
          </p:cNvPr>
          <p:cNvSpPr/>
          <p:nvPr/>
        </p:nvSpPr>
        <p:spPr>
          <a:xfrm>
            <a:off x="3442174" y="2994935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1D0DA62-D148-64F7-D94A-B4C16A3F4405}"/>
              </a:ext>
            </a:extLst>
          </p:cNvPr>
          <p:cNvSpPr/>
          <p:nvPr/>
        </p:nvSpPr>
        <p:spPr>
          <a:xfrm>
            <a:off x="7740448" y="2994957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FAD7FA-122B-77AB-FB56-FEDEFF8B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16</a:t>
            </a:fld>
            <a:endParaRPr lang="en-GB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B7FB608-4861-86FC-C18D-320940E70AFC}"/>
              </a:ext>
            </a:extLst>
          </p:cNvPr>
          <p:cNvSpPr/>
          <p:nvPr/>
        </p:nvSpPr>
        <p:spPr>
          <a:xfrm>
            <a:off x="2109302" y="2474626"/>
            <a:ext cx="3813800" cy="672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B58B6C9-A237-0C1F-FCE7-2253940A6D5C}"/>
              </a:ext>
            </a:extLst>
          </p:cNvPr>
          <p:cNvSpPr/>
          <p:nvPr/>
        </p:nvSpPr>
        <p:spPr>
          <a:xfrm>
            <a:off x="6268899" y="2474626"/>
            <a:ext cx="3813800" cy="672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1E80461-4AC2-D601-AA18-695C330AAA2C}"/>
              </a:ext>
            </a:extLst>
          </p:cNvPr>
          <p:cNvSpPr/>
          <p:nvPr/>
        </p:nvSpPr>
        <p:spPr>
          <a:xfrm>
            <a:off x="6428755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1A238B-4185-BCC9-D363-5F609B35C8FC}"/>
              </a:ext>
            </a:extLst>
          </p:cNvPr>
          <p:cNvSpPr txBox="1"/>
          <p:nvPr/>
        </p:nvSpPr>
        <p:spPr>
          <a:xfrm>
            <a:off x="6751743" y="2687856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Tech.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1CF6DDA-8BC1-53CD-7BC8-E9BFB571D5B9}"/>
              </a:ext>
            </a:extLst>
          </p:cNvPr>
          <p:cNvSpPr/>
          <p:nvPr/>
        </p:nvSpPr>
        <p:spPr>
          <a:xfrm>
            <a:off x="4421691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F4B7FD-54DE-AFE0-47C9-07AB2EF8FA40}"/>
              </a:ext>
            </a:extLst>
          </p:cNvPr>
          <p:cNvSpPr txBox="1"/>
          <p:nvPr/>
        </p:nvSpPr>
        <p:spPr>
          <a:xfrm>
            <a:off x="4764883" y="2687856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3B16EE-ED5C-7101-941B-C5BF4267E316}"/>
              </a:ext>
            </a:extLst>
          </p:cNvPr>
          <p:cNvSpPr txBox="1"/>
          <p:nvPr/>
        </p:nvSpPr>
        <p:spPr>
          <a:xfrm>
            <a:off x="3682532" y="2687856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Entity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F8C20E-C053-EFF3-2CD5-4F4D2B17EF04}"/>
              </a:ext>
            </a:extLst>
          </p:cNvPr>
          <p:cNvSpPr txBox="1"/>
          <p:nvPr/>
        </p:nvSpPr>
        <p:spPr>
          <a:xfrm>
            <a:off x="8159954" y="2680161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∞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10A579-FCB9-5764-E442-B78691DCE9DB}"/>
              </a:ext>
            </a:extLst>
          </p:cNvPr>
          <p:cNvSpPr txBox="1"/>
          <p:nvPr/>
        </p:nvSpPr>
        <p:spPr>
          <a:xfrm>
            <a:off x="9194544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어댑터</a:t>
            </a:r>
            <a:endParaRPr lang="en-GB" altLang="ko-KR" sz="10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45A72D-4053-BDCB-1C77-84EB24A77DDC}"/>
              </a:ext>
            </a:extLst>
          </p:cNvPr>
          <p:cNvSpPr txBox="1"/>
          <p:nvPr/>
        </p:nvSpPr>
        <p:spPr>
          <a:xfrm>
            <a:off x="2478450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도메인</a:t>
            </a:r>
            <a:endParaRPr lang="en-GB" altLang="ko-KR" sz="10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EA6753F-D806-DD63-AADC-8A4A5218AE2C}"/>
              </a:ext>
            </a:extLst>
          </p:cNvPr>
          <p:cNvSpPr/>
          <p:nvPr/>
        </p:nvSpPr>
        <p:spPr>
          <a:xfrm>
            <a:off x="2109301" y="1610217"/>
            <a:ext cx="3813800" cy="672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598E87-2FFF-2BD7-02D0-28F35CE3A48B}"/>
              </a:ext>
            </a:extLst>
          </p:cNvPr>
          <p:cNvSpPr/>
          <p:nvPr/>
        </p:nvSpPr>
        <p:spPr>
          <a:xfrm>
            <a:off x="6428755" y="1707429"/>
            <a:ext cx="1345538" cy="4782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DCA562-154D-6767-1956-DF623698CBF0}"/>
              </a:ext>
            </a:extLst>
          </p:cNvPr>
          <p:cNvSpPr txBox="1"/>
          <p:nvPr/>
        </p:nvSpPr>
        <p:spPr>
          <a:xfrm>
            <a:off x="6910589" y="1831141"/>
            <a:ext cx="442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None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DF48E82-D01B-B016-F81D-43B848B8D2E5}"/>
              </a:ext>
            </a:extLst>
          </p:cNvPr>
          <p:cNvSpPr/>
          <p:nvPr/>
        </p:nvSpPr>
        <p:spPr>
          <a:xfrm>
            <a:off x="4421691" y="1708241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25787DB-E1AD-3E13-C00A-DE90C9D19BE2}"/>
              </a:ext>
            </a:extLst>
          </p:cNvPr>
          <p:cNvSpPr txBox="1"/>
          <p:nvPr/>
        </p:nvSpPr>
        <p:spPr>
          <a:xfrm>
            <a:off x="4764883" y="1823447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흐름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679CDC3-559F-3647-E2B0-6D7B06B94067}"/>
              </a:ext>
            </a:extLst>
          </p:cNvPr>
          <p:cNvSpPr txBox="1"/>
          <p:nvPr/>
        </p:nvSpPr>
        <p:spPr>
          <a:xfrm>
            <a:off x="3594074" y="1823447"/>
            <a:ext cx="6238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UseCase</a:t>
            </a:r>
            <a:endParaRPr lang="en-US" altLang="ko-KR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FF2ED02-E7EC-D2B3-EC55-4A7CB33FCB25}"/>
              </a:ext>
            </a:extLst>
          </p:cNvPr>
          <p:cNvSpPr txBox="1"/>
          <p:nvPr/>
        </p:nvSpPr>
        <p:spPr>
          <a:xfrm>
            <a:off x="2291521" y="1823447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애플리케이션</a:t>
            </a:r>
            <a:endParaRPr lang="en-GB" altLang="ko-KR" sz="1000" b="1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FDED6FF-AD41-41C6-425A-E64FC53858ED}"/>
              </a:ext>
            </a:extLst>
          </p:cNvPr>
          <p:cNvSpPr/>
          <p:nvPr/>
        </p:nvSpPr>
        <p:spPr>
          <a:xfrm>
            <a:off x="3513159" y="204107"/>
            <a:ext cx="1903855" cy="37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Separation</a:t>
            </a:r>
            <a:r>
              <a:rPr lang="en-US" altLang="ko-KR" sz="1400" dirty="0"/>
              <a:t> of </a:t>
            </a:r>
            <a:r>
              <a:rPr lang="en-US" altLang="ko-KR" sz="1400" b="1" dirty="0">
                <a:solidFill>
                  <a:srgbClr val="0070C0"/>
                </a:solidFill>
              </a:rPr>
              <a:t>Concerns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57" name="구부러진 연결선 7">
            <a:extLst>
              <a:ext uri="{FF2B5EF4-FFF2-40B4-BE49-F238E27FC236}">
                <a16:creationId xmlns:a16="http://schemas.microsoft.com/office/drawing/2014/main" id="{1B97702B-B2A5-159E-6346-3E5C864CF49E}"/>
              </a:ext>
            </a:extLst>
          </p:cNvPr>
          <p:cNvCxnSpPr>
            <a:stCxn id="56" idx="3"/>
            <a:endCxn id="61" idx="0"/>
          </p:cNvCxnSpPr>
          <p:nvPr/>
        </p:nvCxnSpPr>
        <p:spPr>
          <a:xfrm flipH="1">
            <a:off x="5127812" y="392246"/>
            <a:ext cx="289202" cy="653287"/>
          </a:xfrm>
          <a:prstGeom prst="curvedConnector4">
            <a:avLst>
              <a:gd name="adj1" fmla="val -79045"/>
              <a:gd name="adj2" fmla="val 64399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 8">
            <a:extLst>
              <a:ext uri="{FF2B5EF4-FFF2-40B4-BE49-F238E27FC236}">
                <a16:creationId xmlns:a16="http://schemas.microsoft.com/office/drawing/2014/main" id="{B20F73D9-A217-42E4-14D2-E641A0FAE6CB}"/>
              </a:ext>
            </a:extLst>
          </p:cNvPr>
          <p:cNvCxnSpPr>
            <a:stCxn id="56" idx="3"/>
            <a:endCxn id="60" idx="0"/>
          </p:cNvCxnSpPr>
          <p:nvPr/>
        </p:nvCxnSpPr>
        <p:spPr>
          <a:xfrm>
            <a:off x="5417014" y="392246"/>
            <a:ext cx="1716995" cy="663791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79EC980-01E6-D198-D70B-A168496C0C45}"/>
              </a:ext>
            </a:extLst>
          </p:cNvPr>
          <p:cNvSpPr txBox="1"/>
          <p:nvPr/>
        </p:nvSpPr>
        <p:spPr>
          <a:xfrm>
            <a:off x="5927084" y="884061"/>
            <a:ext cx="391823" cy="28220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900" b="1"/>
              <a:t>분리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CFCD222-1A43-AFF6-390E-7046144F826D}"/>
              </a:ext>
            </a:extLst>
          </p:cNvPr>
          <p:cNvSpPr txBox="1"/>
          <p:nvPr/>
        </p:nvSpPr>
        <p:spPr>
          <a:xfrm>
            <a:off x="6628325" y="1056037"/>
            <a:ext cx="1011367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0070C0"/>
                </a:solidFill>
              </a:rPr>
              <a:t>Tech. </a:t>
            </a:r>
            <a:r>
              <a:rPr lang="ko-KR" altLang="en-US" sz="12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F2D8C11-9E9F-C204-C912-620E0E153CCD}"/>
              </a:ext>
            </a:extLst>
          </p:cNvPr>
          <p:cNvSpPr txBox="1"/>
          <p:nvPr/>
        </p:nvSpPr>
        <p:spPr>
          <a:xfrm>
            <a:off x="4673200" y="1045533"/>
            <a:ext cx="909223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Biz. </a:t>
            </a:r>
            <a:r>
              <a:rPr lang="ko-KR" altLang="en-US" sz="12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D3199E9-08AB-43F5-1652-92F73E7B9CFC}"/>
              </a:ext>
            </a:extLst>
          </p:cNvPr>
          <p:cNvSpPr txBox="1"/>
          <p:nvPr/>
        </p:nvSpPr>
        <p:spPr>
          <a:xfrm>
            <a:off x="5966762" y="1079585"/>
            <a:ext cx="305659" cy="282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i="1"/>
              <a:t>Vs.</a:t>
            </a:r>
            <a:endParaRPr lang="ko-KR" altLang="en-US" sz="900" i="1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BF74D8B-FC5B-06E6-08C3-D7416CF7DC71}"/>
              </a:ext>
            </a:extLst>
          </p:cNvPr>
          <p:cNvCxnSpPr>
            <a:cxnSpLocks/>
            <a:stCxn id="53" idx="2"/>
            <a:endCxn id="42" idx="0"/>
          </p:cNvCxnSpPr>
          <p:nvPr/>
        </p:nvCxnSpPr>
        <p:spPr>
          <a:xfrm>
            <a:off x="5094461" y="2069668"/>
            <a:ext cx="2034148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71A8A68-763F-745E-4C2F-EF34A62A803D}"/>
              </a:ext>
            </a:extLst>
          </p:cNvPr>
          <p:cNvCxnSpPr>
            <a:cxnSpLocks/>
            <a:stCxn id="53" idx="2"/>
            <a:endCxn id="44" idx="0"/>
          </p:cNvCxnSpPr>
          <p:nvPr/>
        </p:nvCxnSpPr>
        <p:spPr>
          <a:xfrm>
            <a:off x="5094461" y="2069668"/>
            <a:ext cx="0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09882A8-172B-AB13-1F9B-C6E15D236B54}"/>
              </a:ext>
            </a:extLst>
          </p:cNvPr>
          <p:cNvCxnSpPr/>
          <p:nvPr/>
        </p:nvCxnSpPr>
        <p:spPr>
          <a:xfrm>
            <a:off x="3387554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9E61BF2-1702-BA1D-22CC-A8129D1FFBC9}"/>
              </a:ext>
            </a:extLst>
          </p:cNvPr>
          <p:cNvCxnSpPr/>
          <p:nvPr/>
        </p:nvCxnSpPr>
        <p:spPr>
          <a:xfrm>
            <a:off x="8808430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6B2F2356-4C38-2407-6FEF-E79B733C6028}"/>
              </a:ext>
            </a:extLst>
          </p:cNvPr>
          <p:cNvCxnSpPr/>
          <p:nvPr/>
        </p:nvCxnSpPr>
        <p:spPr>
          <a:xfrm>
            <a:off x="10082699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86DE9B9-C2BD-5206-9F2E-83667048D172}"/>
              </a:ext>
            </a:extLst>
          </p:cNvPr>
          <p:cNvCxnSpPr/>
          <p:nvPr/>
        </p:nvCxnSpPr>
        <p:spPr>
          <a:xfrm>
            <a:off x="2109301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2CCDBBB-4579-EBAC-4166-95C9C98CFECC}"/>
              </a:ext>
            </a:extLst>
          </p:cNvPr>
          <p:cNvSpPr txBox="1"/>
          <p:nvPr/>
        </p:nvSpPr>
        <p:spPr>
          <a:xfrm>
            <a:off x="3742617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019419D-2F39-1A30-6162-9879AF2257D2}"/>
              </a:ext>
            </a:extLst>
          </p:cNvPr>
          <p:cNvSpPr txBox="1"/>
          <p:nvPr/>
        </p:nvSpPr>
        <p:spPr>
          <a:xfrm>
            <a:off x="2518506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5E2A702-26B7-3B67-5211-E0C5F2FA012A}"/>
              </a:ext>
            </a:extLst>
          </p:cNvPr>
          <p:cNvSpPr txBox="1"/>
          <p:nvPr/>
        </p:nvSpPr>
        <p:spPr>
          <a:xfrm>
            <a:off x="8129356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1975627-DF11-1BF6-0ABA-613B426C4F2F}"/>
              </a:ext>
            </a:extLst>
          </p:cNvPr>
          <p:cNvSpPr txBox="1"/>
          <p:nvPr/>
        </p:nvSpPr>
        <p:spPr>
          <a:xfrm>
            <a:off x="9234600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pic>
        <p:nvPicPr>
          <p:cNvPr id="6" name="Picture 2" descr="https://blog.cleancoder.com/uncle-bob/images/2012-08-13-the-clean-architecture/CleanArchitecture.jpg">
            <a:extLst>
              <a:ext uri="{FF2B5EF4-FFF2-40B4-BE49-F238E27FC236}">
                <a16:creationId xmlns:a16="http://schemas.microsoft.com/office/drawing/2014/main" id="{B71DBFB4-82E2-E680-2E7E-C065A53BF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78" y="3500469"/>
            <a:ext cx="4249371" cy="312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헥사고날 아키텍처(Hexagonal Architecture) : 유연하고 확장 가능한 소프트웨어 디자인 🌟 feat. Java  Example - 오픈소스컨설팅 테크블로그">
            <a:extLst>
              <a:ext uri="{FF2B5EF4-FFF2-40B4-BE49-F238E27FC236}">
                <a16:creationId xmlns:a16="http://schemas.microsoft.com/office/drawing/2014/main" id="{BD7DF4EA-99B5-766A-43EB-AE6EC9E53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393" y="3867595"/>
            <a:ext cx="4588130" cy="225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811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285377F-6216-FFAE-9797-94C9D490EDAF}"/>
              </a:ext>
            </a:extLst>
          </p:cNvPr>
          <p:cNvSpPr/>
          <p:nvPr/>
        </p:nvSpPr>
        <p:spPr>
          <a:xfrm>
            <a:off x="3442174" y="2994935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1D0DA62-D148-64F7-D94A-B4C16A3F4405}"/>
              </a:ext>
            </a:extLst>
          </p:cNvPr>
          <p:cNvSpPr/>
          <p:nvPr/>
        </p:nvSpPr>
        <p:spPr>
          <a:xfrm>
            <a:off x="7740448" y="2994957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FAD7FA-122B-77AB-FB56-FEDEFF8B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17</a:t>
            </a:fld>
            <a:endParaRPr lang="en-GB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B7FB608-4861-86FC-C18D-320940E70AFC}"/>
              </a:ext>
            </a:extLst>
          </p:cNvPr>
          <p:cNvSpPr/>
          <p:nvPr/>
        </p:nvSpPr>
        <p:spPr>
          <a:xfrm>
            <a:off x="2109302" y="2474626"/>
            <a:ext cx="3813800" cy="672680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B58B6C9-A237-0C1F-FCE7-2253940A6D5C}"/>
              </a:ext>
            </a:extLst>
          </p:cNvPr>
          <p:cNvSpPr/>
          <p:nvPr/>
        </p:nvSpPr>
        <p:spPr>
          <a:xfrm>
            <a:off x="6268899" y="2474626"/>
            <a:ext cx="3813800" cy="672680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1E80461-4AC2-D601-AA18-695C330AAA2C}"/>
              </a:ext>
            </a:extLst>
          </p:cNvPr>
          <p:cNvSpPr/>
          <p:nvPr/>
        </p:nvSpPr>
        <p:spPr>
          <a:xfrm>
            <a:off x="6428755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1A238B-4185-BCC9-D363-5F609B35C8FC}"/>
              </a:ext>
            </a:extLst>
          </p:cNvPr>
          <p:cNvSpPr txBox="1"/>
          <p:nvPr/>
        </p:nvSpPr>
        <p:spPr>
          <a:xfrm>
            <a:off x="6751743" y="2687856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Tech.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1CF6DDA-8BC1-53CD-7BC8-E9BFB571D5B9}"/>
              </a:ext>
            </a:extLst>
          </p:cNvPr>
          <p:cNvSpPr/>
          <p:nvPr/>
        </p:nvSpPr>
        <p:spPr>
          <a:xfrm>
            <a:off x="4421691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F4B7FD-54DE-AFE0-47C9-07AB2EF8FA40}"/>
              </a:ext>
            </a:extLst>
          </p:cNvPr>
          <p:cNvSpPr txBox="1"/>
          <p:nvPr/>
        </p:nvSpPr>
        <p:spPr>
          <a:xfrm>
            <a:off x="4764883" y="2687856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3B16EE-ED5C-7101-941B-C5BF4267E316}"/>
              </a:ext>
            </a:extLst>
          </p:cNvPr>
          <p:cNvSpPr txBox="1"/>
          <p:nvPr/>
        </p:nvSpPr>
        <p:spPr>
          <a:xfrm>
            <a:off x="3682532" y="2687856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Entity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F8C20E-C053-EFF3-2CD5-4F4D2B17EF04}"/>
              </a:ext>
            </a:extLst>
          </p:cNvPr>
          <p:cNvSpPr txBox="1"/>
          <p:nvPr/>
        </p:nvSpPr>
        <p:spPr>
          <a:xfrm>
            <a:off x="8159954" y="2680161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∞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10A579-FCB9-5764-E442-B78691DCE9DB}"/>
              </a:ext>
            </a:extLst>
          </p:cNvPr>
          <p:cNvSpPr txBox="1"/>
          <p:nvPr/>
        </p:nvSpPr>
        <p:spPr>
          <a:xfrm>
            <a:off x="9194544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어댑터</a:t>
            </a:r>
            <a:endParaRPr lang="en-GB" altLang="ko-KR" sz="10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45A72D-4053-BDCB-1C77-84EB24A77DDC}"/>
              </a:ext>
            </a:extLst>
          </p:cNvPr>
          <p:cNvSpPr txBox="1"/>
          <p:nvPr/>
        </p:nvSpPr>
        <p:spPr>
          <a:xfrm>
            <a:off x="2478450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도메인</a:t>
            </a:r>
            <a:endParaRPr lang="en-GB" altLang="ko-KR" sz="10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EA6753F-D806-DD63-AADC-8A4A5218AE2C}"/>
              </a:ext>
            </a:extLst>
          </p:cNvPr>
          <p:cNvSpPr/>
          <p:nvPr/>
        </p:nvSpPr>
        <p:spPr>
          <a:xfrm>
            <a:off x="2109301" y="1610217"/>
            <a:ext cx="3813800" cy="672680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598E87-2FFF-2BD7-02D0-28F35CE3A48B}"/>
              </a:ext>
            </a:extLst>
          </p:cNvPr>
          <p:cNvSpPr/>
          <p:nvPr/>
        </p:nvSpPr>
        <p:spPr>
          <a:xfrm>
            <a:off x="6428755" y="1707429"/>
            <a:ext cx="1345538" cy="4782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DCA562-154D-6767-1956-DF623698CBF0}"/>
              </a:ext>
            </a:extLst>
          </p:cNvPr>
          <p:cNvSpPr txBox="1"/>
          <p:nvPr/>
        </p:nvSpPr>
        <p:spPr>
          <a:xfrm>
            <a:off x="6910589" y="1831141"/>
            <a:ext cx="442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None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DF48E82-D01B-B016-F81D-43B848B8D2E5}"/>
              </a:ext>
            </a:extLst>
          </p:cNvPr>
          <p:cNvSpPr/>
          <p:nvPr/>
        </p:nvSpPr>
        <p:spPr>
          <a:xfrm>
            <a:off x="4421691" y="1708241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25787DB-E1AD-3E13-C00A-DE90C9D19BE2}"/>
              </a:ext>
            </a:extLst>
          </p:cNvPr>
          <p:cNvSpPr txBox="1"/>
          <p:nvPr/>
        </p:nvSpPr>
        <p:spPr>
          <a:xfrm>
            <a:off x="4764883" y="1823447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흐름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679CDC3-559F-3647-E2B0-6D7B06B94067}"/>
              </a:ext>
            </a:extLst>
          </p:cNvPr>
          <p:cNvSpPr txBox="1"/>
          <p:nvPr/>
        </p:nvSpPr>
        <p:spPr>
          <a:xfrm>
            <a:off x="3594074" y="1823447"/>
            <a:ext cx="6238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UseCase</a:t>
            </a:r>
            <a:endParaRPr lang="en-US" altLang="ko-KR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FF2ED02-E7EC-D2B3-EC55-4A7CB33FCB25}"/>
              </a:ext>
            </a:extLst>
          </p:cNvPr>
          <p:cNvSpPr txBox="1"/>
          <p:nvPr/>
        </p:nvSpPr>
        <p:spPr>
          <a:xfrm>
            <a:off x="2291521" y="1823447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애플리케이션</a:t>
            </a:r>
            <a:endParaRPr lang="en-GB" altLang="ko-KR" sz="1000" b="1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FDED6FF-AD41-41C6-425A-E64FC53858ED}"/>
              </a:ext>
            </a:extLst>
          </p:cNvPr>
          <p:cNvSpPr/>
          <p:nvPr/>
        </p:nvSpPr>
        <p:spPr>
          <a:xfrm>
            <a:off x="3513159" y="204107"/>
            <a:ext cx="1903855" cy="37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Separation</a:t>
            </a:r>
            <a:r>
              <a:rPr lang="en-US" altLang="ko-KR" sz="1400" dirty="0"/>
              <a:t> of </a:t>
            </a:r>
            <a:r>
              <a:rPr lang="en-US" altLang="ko-KR" sz="1400" b="1" dirty="0">
                <a:solidFill>
                  <a:srgbClr val="0070C0"/>
                </a:solidFill>
              </a:rPr>
              <a:t>Concerns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57" name="구부러진 연결선 7">
            <a:extLst>
              <a:ext uri="{FF2B5EF4-FFF2-40B4-BE49-F238E27FC236}">
                <a16:creationId xmlns:a16="http://schemas.microsoft.com/office/drawing/2014/main" id="{1B97702B-B2A5-159E-6346-3E5C864CF49E}"/>
              </a:ext>
            </a:extLst>
          </p:cNvPr>
          <p:cNvCxnSpPr>
            <a:stCxn id="56" idx="3"/>
            <a:endCxn id="61" idx="0"/>
          </p:cNvCxnSpPr>
          <p:nvPr/>
        </p:nvCxnSpPr>
        <p:spPr>
          <a:xfrm flipH="1">
            <a:off x="5127812" y="392246"/>
            <a:ext cx="289202" cy="653287"/>
          </a:xfrm>
          <a:prstGeom prst="curvedConnector4">
            <a:avLst>
              <a:gd name="adj1" fmla="val -79045"/>
              <a:gd name="adj2" fmla="val 64399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 8">
            <a:extLst>
              <a:ext uri="{FF2B5EF4-FFF2-40B4-BE49-F238E27FC236}">
                <a16:creationId xmlns:a16="http://schemas.microsoft.com/office/drawing/2014/main" id="{B20F73D9-A217-42E4-14D2-E641A0FAE6CB}"/>
              </a:ext>
            </a:extLst>
          </p:cNvPr>
          <p:cNvCxnSpPr>
            <a:stCxn id="56" idx="3"/>
            <a:endCxn id="60" idx="0"/>
          </p:cNvCxnSpPr>
          <p:nvPr/>
        </p:nvCxnSpPr>
        <p:spPr>
          <a:xfrm>
            <a:off x="5417014" y="392246"/>
            <a:ext cx="1716995" cy="663791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79EC980-01E6-D198-D70B-A168496C0C45}"/>
              </a:ext>
            </a:extLst>
          </p:cNvPr>
          <p:cNvSpPr txBox="1"/>
          <p:nvPr/>
        </p:nvSpPr>
        <p:spPr>
          <a:xfrm>
            <a:off x="5927084" y="884061"/>
            <a:ext cx="391823" cy="28220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900" b="1"/>
              <a:t>분리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CFCD222-1A43-AFF6-390E-7046144F826D}"/>
              </a:ext>
            </a:extLst>
          </p:cNvPr>
          <p:cNvSpPr txBox="1"/>
          <p:nvPr/>
        </p:nvSpPr>
        <p:spPr>
          <a:xfrm>
            <a:off x="6628325" y="1056037"/>
            <a:ext cx="1011367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0070C0"/>
                </a:solidFill>
              </a:rPr>
              <a:t>Tech. </a:t>
            </a:r>
            <a:r>
              <a:rPr lang="ko-KR" altLang="en-US" sz="12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F2D8C11-9E9F-C204-C912-620E0E153CCD}"/>
              </a:ext>
            </a:extLst>
          </p:cNvPr>
          <p:cNvSpPr txBox="1"/>
          <p:nvPr/>
        </p:nvSpPr>
        <p:spPr>
          <a:xfrm>
            <a:off x="4673200" y="1045533"/>
            <a:ext cx="909223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Biz. </a:t>
            </a:r>
            <a:r>
              <a:rPr lang="ko-KR" altLang="en-US" sz="12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D3199E9-08AB-43F5-1652-92F73E7B9CFC}"/>
              </a:ext>
            </a:extLst>
          </p:cNvPr>
          <p:cNvSpPr txBox="1"/>
          <p:nvPr/>
        </p:nvSpPr>
        <p:spPr>
          <a:xfrm>
            <a:off x="5966762" y="1079585"/>
            <a:ext cx="305659" cy="282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i="1"/>
              <a:t>Vs.</a:t>
            </a:r>
            <a:endParaRPr lang="ko-KR" altLang="en-US" sz="900" i="1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BF74D8B-FC5B-06E6-08C3-D7416CF7DC71}"/>
              </a:ext>
            </a:extLst>
          </p:cNvPr>
          <p:cNvCxnSpPr>
            <a:cxnSpLocks/>
            <a:stCxn id="53" idx="2"/>
            <a:endCxn id="42" idx="0"/>
          </p:cNvCxnSpPr>
          <p:nvPr/>
        </p:nvCxnSpPr>
        <p:spPr>
          <a:xfrm>
            <a:off x="5094461" y="2069668"/>
            <a:ext cx="2034148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71A8A68-763F-745E-4C2F-EF34A62A803D}"/>
              </a:ext>
            </a:extLst>
          </p:cNvPr>
          <p:cNvCxnSpPr>
            <a:cxnSpLocks/>
            <a:stCxn id="53" idx="2"/>
            <a:endCxn id="44" idx="0"/>
          </p:cNvCxnSpPr>
          <p:nvPr/>
        </p:nvCxnSpPr>
        <p:spPr>
          <a:xfrm>
            <a:off x="5094461" y="2069668"/>
            <a:ext cx="0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09882A8-172B-AB13-1F9B-C6E15D236B54}"/>
              </a:ext>
            </a:extLst>
          </p:cNvPr>
          <p:cNvCxnSpPr/>
          <p:nvPr/>
        </p:nvCxnSpPr>
        <p:spPr>
          <a:xfrm>
            <a:off x="3387554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9E61BF2-1702-BA1D-22CC-A8129D1FFBC9}"/>
              </a:ext>
            </a:extLst>
          </p:cNvPr>
          <p:cNvCxnSpPr/>
          <p:nvPr/>
        </p:nvCxnSpPr>
        <p:spPr>
          <a:xfrm>
            <a:off x="8808430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6B2F2356-4C38-2407-6FEF-E79B733C6028}"/>
              </a:ext>
            </a:extLst>
          </p:cNvPr>
          <p:cNvCxnSpPr/>
          <p:nvPr/>
        </p:nvCxnSpPr>
        <p:spPr>
          <a:xfrm>
            <a:off x="10082699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86DE9B9-C2BD-5206-9F2E-83667048D172}"/>
              </a:ext>
            </a:extLst>
          </p:cNvPr>
          <p:cNvCxnSpPr/>
          <p:nvPr/>
        </p:nvCxnSpPr>
        <p:spPr>
          <a:xfrm>
            <a:off x="2109301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2CCDBBB-4579-EBAC-4166-95C9C98CFECC}"/>
              </a:ext>
            </a:extLst>
          </p:cNvPr>
          <p:cNvSpPr txBox="1"/>
          <p:nvPr/>
        </p:nvSpPr>
        <p:spPr>
          <a:xfrm>
            <a:off x="3742617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019419D-2F39-1A30-6162-9879AF2257D2}"/>
              </a:ext>
            </a:extLst>
          </p:cNvPr>
          <p:cNvSpPr txBox="1"/>
          <p:nvPr/>
        </p:nvSpPr>
        <p:spPr>
          <a:xfrm>
            <a:off x="2518506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5E2A702-26B7-3B67-5211-E0C5F2FA012A}"/>
              </a:ext>
            </a:extLst>
          </p:cNvPr>
          <p:cNvSpPr txBox="1"/>
          <p:nvPr/>
        </p:nvSpPr>
        <p:spPr>
          <a:xfrm>
            <a:off x="8129356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1975627-DF11-1BF6-0ABA-613B426C4F2F}"/>
              </a:ext>
            </a:extLst>
          </p:cNvPr>
          <p:cNvSpPr txBox="1"/>
          <p:nvPr/>
        </p:nvSpPr>
        <p:spPr>
          <a:xfrm>
            <a:off x="9234600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8FAEAC-C85E-DA95-47AA-AD2D32CDCB80}"/>
              </a:ext>
            </a:extLst>
          </p:cNvPr>
          <p:cNvSpPr/>
          <p:nvPr/>
        </p:nvSpPr>
        <p:spPr>
          <a:xfrm>
            <a:off x="4978635" y="3406443"/>
            <a:ext cx="1826484" cy="589085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7AEF346-05B8-5D8C-09EF-0B775A06C81E}"/>
              </a:ext>
            </a:extLst>
          </p:cNvPr>
          <p:cNvSpPr/>
          <p:nvPr/>
        </p:nvSpPr>
        <p:spPr>
          <a:xfrm>
            <a:off x="4978635" y="4827281"/>
            <a:ext cx="1826484" cy="589085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BDB4C35-74BC-A248-A704-7DAA37CA04DE}"/>
              </a:ext>
            </a:extLst>
          </p:cNvPr>
          <p:cNvSpPr/>
          <p:nvPr/>
        </p:nvSpPr>
        <p:spPr>
          <a:xfrm>
            <a:off x="4978635" y="6032360"/>
            <a:ext cx="1826484" cy="589085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 descr="https://blog.cleancoder.com/uncle-bob/images/2012-08-13-the-clean-architecture/CleanArchitecture.jpg">
            <a:extLst>
              <a:ext uri="{FF2B5EF4-FFF2-40B4-BE49-F238E27FC236}">
                <a16:creationId xmlns:a16="http://schemas.microsoft.com/office/drawing/2014/main" id="{B71DBFB4-82E2-E680-2E7E-C065A53BF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78" y="3500469"/>
            <a:ext cx="4249371" cy="312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헥사고날 아키텍처(Hexagonal Architecture) : 유연하고 확장 가능한 소프트웨어 디자인 🌟 feat. Java  Example - 오픈소스컨설팅 테크블로그">
            <a:extLst>
              <a:ext uri="{FF2B5EF4-FFF2-40B4-BE49-F238E27FC236}">
                <a16:creationId xmlns:a16="http://schemas.microsoft.com/office/drawing/2014/main" id="{BD7DF4EA-99B5-766A-43EB-AE6EC9E53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393" y="3867595"/>
            <a:ext cx="4588130" cy="225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B81623-43EB-3D9F-2EBD-D1412B8552F8}"/>
              </a:ext>
            </a:extLst>
          </p:cNvPr>
          <p:cNvSpPr txBox="1"/>
          <p:nvPr/>
        </p:nvSpPr>
        <p:spPr>
          <a:xfrm>
            <a:off x="5310628" y="3562486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어댑터 레이어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52A158-1ED5-0743-49E5-5C18FA51F7E7}"/>
              </a:ext>
            </a:extLst>
          </p:cNvPr>
          <p:cNvSpPr txBox="1"/>
          <p:nvPr/>
        </p:nvSpPr>
        <p:spPr>
          <a:xfrm>
            <a:off x="5079796" y="4983324"/>
            <a:ext cx="1624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애플리케이션 레이어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3139C0-0F53-31C1-AE25-D504DCA48267}"/>
              </a:ext>
            </a:extLst>
          </p:cNvPr>
          <p:cNvSpPr txBox="1"/>
          <p:nvPr/>
        </p:nvSpPr>
        <p:spPr>
          <a:xfrm>
            <a:off x="5310628" y="6188403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도메인 레이어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5086269-835E-21A2-EA32-B54FD2F35507}"/>
              </a:ext>
            </a:extLst>
          </p:cNvPr>
          <p:cNvCxnSpPr>
            <a:stCxn id="8" idx="1"/>
            <a:endCxn id="18" idx="0"/>
          </p:cNvCxnSpPr>
          <p:nvPr/>
        </p:nvCxnSpPr>
        <p:spPr>
          <a:xfrm flipH="1">
            <a:off x="2445499" y="3700986"/>
            <a:ext cx="2865129" cy="76625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9E3C47C-C671-3B75-F4DB-303C566F9650}"/>
              </a:ext>
            </a:extLst>
          </p:cNvPr>
          <p:cNvCxnSpPr>
            <a:stCxn id="8" idx="3"/>
            <a:endCxn id="19" idx="0"/>
          </p:cNvCxnSpPr>
          <p:nvPr/>
        </p:nvCxnSpPr>
        <p:spPr>
          <a:xfrm>
            <a:off x="6473126" y="3700986"/>
            <a:ext cx="893878" cy="55609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6364269-6CA9-BBF5-A0F8-9D813830D2BA}"/>
              </a:ext>
            </a:extLst>
          </p:cNvPr>
          <p:cNvCxnSpPr>
            <a:stCxn id="9" idx="1"/>
            <a:endCxn id="20" idx="0"/>
          </p:cNvCxnSpPr>
          <p:nvPr/>
        </p:nvCxnSpPr>
        <p:spPr>
          <a:xfrm flipH="1">
            <a:off x="2478169" y="5121824"/>
            <a:ext cx="2601627" cy="17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A487ACF-D172-0755-80E2-774D3CA672CC}"/>
              </a:ext>
            </a:extLst>
          </p:cNvPr>
          <p:cNvCxnSpPr>
            <a:stCxn id="9" idx="3"/>
            <a:endCxn id="21" idx="1"/>
          </p:cNvCxnSpPr>
          <p:nvPr/>
        </p:nvCxnSpPr>
        <p:spPr>
          <a:xfrm flipV="1">
            <a:off x="6703959" y="4555663"/>
            <a:ext cx="1585314" cy="56616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3ADC719-4FBE-B824-D4BB-D6B61CEB71A5}"/>
              </a:ext>
            </a:extLst>
          </p:cNvPr>
          <p:cNvCxnSpPr>
            <a:stCxn id="9" idx="3"/>
            <a:endCxn id="22" idx="2"/>
          </p:cNvCxnSpPr>
          <p:nvPr/>
        </p:nvCxnSpPr>
        <p:spPr>
          <a:xfrm flipV="1">
            <a:off x="6703959" y="4497277"/>
            <a:ext cx="2496960" cy="62454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A122FBA-A153-2E9D-D6E8-B9C012D5D778}"/>
              </a:ext>
            </a:extLst>
          </p:cNvPr>
          <p:cNvCxnSpPr>
            <a:stCxn id="10" idx="1"/>
            <a:endCxn id="23" idx="0"/>
          </p:cNvCxnSpPr>
          <p:nvPr/>
        </p:nvCxnSpPr>
        <p:spPr>
          <a:xfrm flipH="1" flipV="1">
            <a:off x="2068776" y="5316883"/>
            <a:ext cx="3241852" cy="101002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A07E7B3-A131-8090-CF23-EF89DE016503}"/>
              </a:ext>
            </a:extLst>
          </p:cNvPr>
          <p:cNvCxnSpPr>
            <a:stCxn id="10" idx="3"/>
            <a:endCxn id="24" idx="2"/>
          </p:cNvCxnSpPr>
          <p:nvPr/>
        </p:nvCxnSpPr>
        <p:spPr>
          <a:xfrm flipV="1">
            <a:off x="6473126" y="5058892"/>
            <a:ext cx="2525026" cy="126801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EBA61-D1B4-8045-CDEB-9CAC41E0FAF9}"/>
              </a:ext>
            </a:extLst>
          </p:cNvPr>
          <p:cNvSpPr/>
          <p:nvPr/>
        </p:nvSpPr>
        <p:spPr>
          <a:xfrm rot="2700000">
            <a:off x="2121110" y="4421704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3213366-525A-0218-5661-B63E0850E0E1}"/>
              </a:ext>
            </a:extLst>
          </p:cNvPr>
          <p:cNvSpPr/>
          <p:nvPr/>
        </p:nvSpPr>
        <p:spPr>
          <a:xfrm rot="18000000">
            <a:off x="7294642" y="4186587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D93BE35-F977-B448-7A9F-EA5172A0536F}"/>
              </a:ext>
            </a:extLst>
          </p:cNvPr>
          <p:cNvSpPr/>
          <p:nvPr/>
        </p:nvSpPr>
        <p:spPr>
          <a:xfrm rot="5400000">
            <a:off x="2108242" y="4968122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C33EB8-A9AF-A20F-4D39-75EC74B6C258}"/>
              </a:ext>
            </a:extLst>
          </p:cNvPr>
          <p:cNvSpPr/>
          <p:nvPr/>
        </p:nvSpPr>
        <p:spPr>
          <a:xfrm rot="20935007">
            <a:off x="8285646" y="4377303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836EF8-F9C7-C38A-63DB-C62FCA5FE928}"/>
              </a:ext>
            </a:extLst>
          </p:cNvPr>
          <p:cNvSpPr/>
          <p:nvPr/>
        </p:nvSpPr>
        <p:spPr>
          <a:xfrm rot="1613904">
            <a:off x="9070246" y="4230572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1DD6EC-C362-081F-A85E-9B8A9E066326}"/>
              </a:ext>
            </a:extLst>
          </p:cNvPr>
          <p:cNvSpPr/>
          <p:nvPr/>
        </p:nvSpPr>
        <p:spPr>
          <a:xfrm rot="8100000">
            <a:off x="1744387" y="5051468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5DD59A9-945E-5C4E-1105-EEBD0F3BBEBA}"/>
              </a:ext>
            </a:extLst>
          </p:cNvPr>
          <p:cNvSpPr/>
          <p:nvPr/>
        </p:nvSpPr>
        <p:spPr>
          <a:xfrm rot="4500000">
            <a:off x="8939874" y="4881426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26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27540" y="2048608"/>
            <a:ext cx="3736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4. </a:t>
            </a:r>
            <a:r>
              <a:rPr lang="ko-KR" altLang="en-US" sz="3200" b="1" dirty="0"/>
              <a:t>레이어와 입</a:t>
            </a:r>
            <a:r>
              <a:rPr lang="en-GB" altLang="ko-KR" sz="3200" b="1" dirty="0"/>
              <a:t>/</a:t>
            </a:r>
            <a:r>
              <a:rPr lang="ko-KR" altLang="en-US" sz="3200" b="1" dirty="0"/>
              <a:t>출력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7D9C623-A0FA-B0CC-88E6-DD4D5FFDE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584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89C762D1-17C5-91CC-7A14-C68B6BBF118D}"/>
              </a:ext>
            </a:extLst>
          </p:cNvPr>
          <p:cNvCxnSpPr>
            <a:cxnSpLocks/>
            <a:stCxn id="24" idx="2"/>
            <a:endCxn id="19" idx="0"/>
          </p:cNvCxnSpPr>
          <p:nvPr/>
        </p:nvCxnSpPr>
        <p:spPr>
          <a:xfrm>
            <a:off x="7079123" y="4339533"/>
            <a:ext cx="0" cy="82205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8C4178E-0246-16DD-9286-78BF8D0E3F53}"/>
              </a:ext>
            </a:extLst>
          </p:cNvPr>
          <p:cNvCxnSpPr>
            <a:cxnSpLocks/>
            <a:stCxn id="78" idx="0"/>
            <a:endCxn id="39" idx="0"/>
          </p:cNvCxnSpPr>
          <p:nvPr/>
        </p:nvCxnSpPr>
        <p:spPr>
          <a:xfrm rot="5400000" flipH="1" flipV="1">
            <a:off x="4403755" y="2596099"/>
            <a:ext cx="1129832" cy="3683815"/>
          </a:xfrm>
          <a:prstGeom prst="bentConnector3">
            <a:avLst>
              <a:gd name="adj1" fmla="val 147059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F6E7D8-6BC0-2050-B563-E2861DDB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19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D72478-B02C-FC3A-FFC3-07B13C9CCBEA}"/>
              </a:ext>
            </a:extLst>
          </p:cNvPr>
          <p:cNvSpPr/>
          <p:nvPr/>
        </p:nvSpPr>
        <p:spPr>
          <a:xfrm>
            <a:off x="8209832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9D54EBD-96FD-D527-2B45-6C9730B3D3D9}"/>
              </a:ext>
            </a:extLst>
          </p:cNvPr>
          <p:cNvGrpSpPr/>
          <p:nvPr/>
        </p:nvGrpSpPr>
        <p:grpSpPr>
          <a:xfrm>
            <a:off x="8347085" y="5002922"/>
            <a:ext cx="1406013" cy="625108"/>
            <a:chOff x="10328474" y="5002922"/>
            <a:chExt cx="1406013" cy="62510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8124953-8BCD-3F7A-6B8F-023BD383FC0E}"/>
                </a:ext>
              </a:extLst>
            </p:cNvPr>
            <p:cNvSpPr/>
            <p:nvPr/>
          </p:nvSpPr>
          <p:spPr>
            <a:xfrm>
              <a:off x="10328474" y="5002922"/>
              <a:ext cx="1406013" cy="625108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9AE7CF-00F6-FB44-5D31-B6285A69D353}"/>
                </a:ext>
              </a:extLst>
            </p:cNvPr>
            <p:cNvSpPr txBox="1"/>
            <p:nvPr/>
          </p:nvSpPr>
          <p:spPr>
            <a:xfrm>
              <a:off x="10548559" y="5161588"/>
              <a:ext cx="9658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</a:rPr>
                <a:t>Tech. </a:t>
              </a:r>
              <a:r>
                <a:rPr lang="ko-KR" altLang="en-US" sz="1400" b="1" dirty="0">
                  <a:solidFill>
                    <a:srgbClr val="0070C0"/>
                  </a:solidFill>
                </a:rPr>
                <a:t>용어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FB1B9D-2A44-C366-AF35-408D7880E4A3}"/>
              </a:ext>
            </a:extLst>
          </p:cNvPr>
          <p:cNvSpPr txBox="1"/>
          <p:nvPr/>
        </p:nvSpPr>
        <p:spPr>
          <a:xfrm>
            <a:off x="1091125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D2B72-1EB4-9FB0-BCDE-823C1C50A8B3}"/>
              </a:ext>
            </a:extLst>
          </p:cNvPr>
          <p:cNvSpPr txBox="1"/>
          <p:nvPr/>
        </p:nvSpPr>
        <p:spPr>
          <a:xfrm>
            <a:off x="10014114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E4150364-2F90-D9BD-5A98-63372BA70B89}"/>
              </a:ext>
            </a:extLst>
          </p:cNvPr>
          <p:cNvCxnSpPr>
            <a:cxnSpLocks/>
            <a:stCxn id="42" idx="0"/>
            <a:endCxn id="12" idx="0"/>
          </p:cNvCxnSpPr>
          <p:nvPr/>
        </p:nvCxnSpPr>
        <p:spPr>
          <a:xfrm rot="16200000" flipH="1">
            <a:off x="7633963" y="3586793"/>
            <a:ext cx="1129832" cy="1702426"/>
          </a:xfrm>
          <a:prstGeom prst="bentConnector3">
            <a:avLst>
              <a:gd name="adj1" fmla="val -46604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96EE884-BFB9-58A4-4975-568B922188CF}"/>
              </a:ext>
            </a:extLst>
          </p:cNvPr>
          <p:cNvGrpSpPr/>
          <p:nvPr/>
        </p:nvGrpSpPr>
        <p:grpSpPr>
          <a:xfrm>
            <a:off x="6585864" y="3873090"/>
            <a:ext cx="986517" cy="284501"/>
            <a:chOff x="6574889" y="3904894"/>
            <a:chExt cx="986517" cy="284501"/>
          </a:xfrm>
          <a:noFill/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2E2DFF6-AFB9-9790-EF3A-E6373B43CCF5}"/>
                </a:ext>
              </a:extLst>
            </p:cNvPr>
            <p:cNvSpPr/>
            <p:nvPr/>
          </p:nvSpPr>
          <p:spPr>
            <a:xfrm>
              <a:off x="6574889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8CB26B5-435D-2963-8433-7197C8E9BF47}"/>
                </a:ext>
              </a:extLst>
            </p:cNvPr>
            <p:cNvSpPr/>
            <p:nvPr/>
          </p:nvSpPr>
          <p:spPr>
            <a:xfrm>
              <a:off x="7111976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29872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4BEFF1-1A7F-FC1A-0EAA-384B8F399B91}"/>
              </a:ext>
            </a:extLst>
          </p:cNvPr>
          <p:cNvSpPr txBox="1"/>
          <p:nvPr/>
        </p:nvSpPr>
        <p:spPr>
          <a:xfrm>
            <a:off x="5593299" y="45086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이력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AB0266FE-1CB4-65E8-E82E-26C604BEA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</a:t>
            </a:fld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F22FCD-255C-6201-38E5-0BAD4EE54840}"/>
              </a:ext>
            </a:extLst>
          </p:cNvPr>
          <p:cNvSpPr txBox="1"/>
          <p:nvPr/>
        </p:nvSpPr>
        <p:spPr>
          <a:xfrm>
            <a:off x="870155" y="1292942"/>
            <a:ext cx="4272323" cy="3763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050" dirty="0"/>
              <a:t>관심사를 레이어로 분리하여 관리한다</a:t>
            </a:r>
            <a:r>
              <a:rPr lang="en-GB" altLang="ko-KR" sz="1050" dirty="0"/>
              <a:t>.</a:t>
            </a:r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050" dirty="0"/>
              <a:t>색상으로 레이어를 구분한다</a:t>
            </a:r>
            <a:r>
              <a:rPr lang="en-GB" altLang="ko-KR" sz="1050" dirty="0"/>
              <a:t>.</a:t>
            </a:r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050" dirty="0"/>
              <a:t> </a:t>
            </a:r>
            <a:r>
              <a:rPr lang="en-GB" altLang="ko-KR" sz="1050" dirty="0"/>
              <a:t>TODO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1050" dirty="0">
                <a:solidFill>
                  <a:schemeClr val="accent1"/>
                </a:solidFill>
              </a:rPr>
              <a:t>순수 </a:t>
            </a:r>
            <a:r>
              <a:rPr lang="en-GB" altLang="ko-KR" sz="1050" dirty="0">
                <a:solidFill>
                  <a:schemeClr val="accent1"/>
                </a:solidFill>
              </a:rPr>
              <a:t>vs. </a:t>
            </a:r>
            <a:r>
              <a:rPr lang="ko-KR" altLang="en-US" sz="1050" dirty="0">
                <a:solidFill>
                  <a:schemeClr val="accent1"/>
                </a:solidFill>
              </a:rPr>
              <a:t>불순</a:t>
            </a:r>
            <a:endParaRPr lang="en-GB" altLang="ko-KR" sz="1050" dirty="0">
              <a:solidFill>
                <a:schemeClr val="accent1"/>
              </a:solidFill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1050" dirty="0">
                <a:solidFill>
                  <a:schemeClr val="accent1"/>
                </a:solidFill>
              </a:rPr>
              <a:t>인터페이스 </a:t>
            </a:r>
            <a:r>
              <a:rPr lang="en-GB" altLang="ko-KR" sz="1050" dirty="0">
                <a:solidFill>
                  <a:schemeClr val="accent1"/>
                </a:solidFill>
                <a:sym typeface="Wingdings" panose="05000000000000000000" pitchFamily="2" charset="2"/>
              </a:rPr>
              <a:t> </a:t>
            </a:r>
            <a:r>
              <a:rPr lang="en-GB" sz="1050" dirty="0">
                <a:solidFill>
                  <a:schemeClr val="accent1"/>
                </a:solidFill>
              </a:rPr>
              <a:t>Mediator </a:t>
            </a:r>
            <a:r>
              <a:rPr lang="ko-KR" altLang="en-US" sz="1050" dirty="0">
                <a:solidFill>
                  <a:schemeClr val="accent1"/>
                </a:solidFill>
              </a:rPr>
              <a:t>패턴</a:t>
            </a:r>
            <a:endParaRPr lang="en-GB" altLang="ko-KR" sz="1050" dirty="0">
              <a:solidFill>
                <a:schemeClr val="accent1"/>
              </a:solidFill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lphaUcPeriod"/>
            </a:pPr>
            <a:r>
              <a:rPr lang="ko-KR" altLang="en-US" sz="1050" dirty="0">
                <a:solidFill>
                  <a:schemeClr val="accent1"/>
                </a:solidFill>
              </a:rPr>
              <a:t>순수</a:t>
            </a:r>
            <a:r>
              <a:rPr lang="en-GB" altLang="ko-KR" sz="1050" dirty="0">
                <a:solidFill>
                  <a:schemeClr val="accent1"/>
                </a:solidFill>
              </a:rPr>
              <a:t>: Mediator		DTO: O</a:t>
            </a:r>
          </a:p>
          <a:p>
            <a:pPr marL="1257300" lvl="2" indent="-342900">
              <a:lnSpc>
                <a:spcPct val="150000"/>
              </a:lnSpc>
              <a:buAutoNum type="alphaUcPeriod"/>
            </a:pPr>
            <a:r>
              <a:rPr lang="ko-KR" altLang="en-US" sz="1050" dirty="0">
                <a:solidFill>
                  <a:schemeClr val="accent1"/>
                </a:solidFill>
              </a:rPr>
              <a:t>불순</a:t>
            </a:r>
            <a:r>
              <a:rPr lang="en-GB" altLang="ko-KR" sz="1050" dirty="0">
                <a:solidFill>
                  <a:schemeClr val="accent1"/>
                </a:solidFill>
              </a:rPr>
              <a:t>: </a:t>
            </a:r>
            <a:r>
              <a:rPr lang="ko-KR" altLang="en-US" sz="1050" dirty="0">
                <a:solidFill>
                  <a:schemeClr val="accent1"/>
                </a:solidFill>
              </a:rPr>
              <a:t>인터페이스</a:t>
            </a:r>
            <a:r>
              <a:rPr lang="en-GB" altLang="ko-KR" sz="1050" dirty="0">
                <a:solidFill>
                  <a:schemeClr val="accent1"/>
                </a:solidFill>
              </a:rPr>
              <a:t>		DTO: X</a:t>
            </a:r>
            <a:endParaRPr lang="en-GB" sz="1050" dirty="0">
              <a:solidFill>
                <a:schemeClr val="accent1"/>
              </a:solidFill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1050" dirty="0">
                <a:solidFill>
                  <a:schemeClr val="accent1"/>
                </a:solidFill>
              </a:rPr>
              <a:t>순수 입</a:t>
            </a:r>
            <a:r>
              <a:rPr lang="en-GB" altLang="ko-KR" sz="1050" dirty="0">
                <a:solidFill>
                  <a:schemeClr val="accent1"/>
                </a:solidFill>
              </a:rPr>
              <a:t>/</a:t>
            </a:r>
            <a:r>
              <a:rPr lang="ko-KR" altLang="en-US" sz="1050" dirty="0">
                <a:solidFill>
                  <a:schemeClr val="accent1"/>
                </a:solidFill>
              </a:rPr>
              <a:t>출력 </a:t>
            </a:r>
            <a:r>
              <a:rPr lang="en-GB" sz="1050" dirty="0">
                <a:solidFill>
                  <a:schemeClr val="accent1"/>
                </a:solidFill>
              </a:rPr>
              <a:t>Decorator </a:t>
            </a:r>
            <a:r>
              <a:rPr lang="ko-KR" altLang="en-US" sz="1050" dirty="0">
                <a:solidFill>
                  <a:schemeClr val="accent1"/>
                </a:solidFill>
              </a:rPr>
              <a:t>패턴</a:t>
            </a:r>
            <a:endParaRPr lang="en-GB" altLang="ko-KR" sz="1050" dirty="0">
              <a:solidFill>
                <a:schemeClr val="accent1"/>
              </a:solidFill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lphaUcPeriod"/>
            </a:pPr>
            <a:r>
              <a:rPr lang="en-GB" sz="1050" dirty="0">
                <a:solidFill>
                  <a:schemeClr val="accent1"/>
                </a:solidFill>
              </a:rPr>
              <a:t>Validation</a:t>
            </a:r>
          </a:p>
          <a:p>
            <a:pPr marL="1257300" lvl="2" indent="-342900">
              <a:lnSpc>
                <a:spcPct val="150000"/>
              </a:lnSpc>
              <a:buAutoNum type="alphaUcPeriod"/>
            </a:pPr>
            <a:r>
              <a:rPr lang="en-GB" sz="1050" dirty="0">
                <a:solidFill>
                  <a:schemeClr val="accent1"/>
                </a:solidFill>
              </a:rPr>
              <a:t>Long running operation log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GB" sz="1050" dirty="0">
                <a:solidFill>
                  <a:schemeClr val="accent1"/>
                </a:solidFill>
              </a:rPr>
              <a:t>Domain </a:t>
            </a:r>
            <a:r>
              <a:rPr lang="ko-KR" altLang="en-US" sz="1050" dirty="0">
                <a:solidFill>
                  <a:schemeClr val="accent1"/>
                </a:solidFill>
              </a:rPr>
              <a:t>레이어 실패 처리 구조화</a:t>
            </a:r>
            <a:endParaRPr lang="en-GB" altLang="ko-KR" sz="1050" dirty="0">
              <a:solidFill>
                <a:schemeClr val="accent1"/>
              </a:solidFill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lphaUcPeriod"/>
            </a:pPr>
            <a:r>
              <a:rPr lang="en-GB" sz="1050" dirty="0">
                <a:solidFill>
                  <a:schemeClr val="accent1"/>
                </a:solidFill>
              </a:rPr>
              <a:t>Error</a:t>
            </a:r>
          </a:p>
          <a:p>
            <a:pPr marL="1257300" lvl="2" indent="-342900">
              <a:lnSpc>
                <a:spcPct val="150000"/>
              </a:lnSpc>
              <a:buAutoNum type="alphaUcPeriod"/>
            </a:pPr>
            <a:r>
              <a:rPr lang="en-GB" sz="1050" dirty="0">
                <a:solidFill>
                  <a:schemeClr val="accent1"/>
                </a:solidFill>
              </a:rPr>
              <a:t>Result, </a:t>
            </a:r>
            <a:r>
              <a:rPr lang="en-GB" sz="1050" dirty="0" err="1">
                <a:solidFill>
                  <a:schemeClr val="accent1"/>
                </a:solidFill>
              </a:rPr>
              <a:t>ValidationResult</a:t>
            </a:r>
            <a:endParaRPr lang="en-GB" sz="1050" dirty="0">
              <a:solidFill>
                <a:schemeClr val="accent1"/>
              </a:solidFill>
            </a:endParaRPr>
          </a:p>
          <a:p>
            <a:pPr marL="685800" lvl="1" indent="-228600">
              <a:lnSpc>
                <a:spcPct val="200000"/>
              </a:lnSpc>
              <a:buFontTx/>
              <a:buAutoNum type="arabicPeriod"/>
            </a:pPr>
            <a:endParaRPr lang="en-GB" sz="105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939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B78A81-3FED-C697-724C-C7F390C3D9CB}"/>
              </a:ext>
            </a:extLst>
          </p:cNvPr>
          <p:cNvSpPr txBox="1"/>
          <p:nvPr/>
        </p:nvSpPr>
        <p:spPr>
          <a:xfrm>
            <a:off x="3565500" y="2048608"/>
            <a:ext cx="5061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5. </a:t>
            </a:r>
            <a:r>
              <a:rPr lang="ko-KR" altLang="en-US" sz="3200" b="1" dirty="0"/>
              <a:t>레이어와 입</a:t>
            </a:r>
            <a:r>
              <a:rPr lang="en-GB" altLang="ko-KR" sz="3200" b="1" dirty="0"/>
              <a:t>/</a:t>
            </a:r>
            <a:r>
              <a:rPr lang="ko-KR" altLang="en-US" sz="3200" b="1" dirty="0"/>
              <a:t>출력 의존성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0410CB4-5949-DD37-7D27-7C52B2B1B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0778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A09BD5-817E-B100-C95D-F5BCE2DA1F5E}"/>
              </a:ext>
            </a:extLst>
          </p:cNvPr>
          <p:cNvSpPr/>
          <p:nvPr/>
        </p:nvSpPr>
        <p:spPr>
          <a:xfrm>
            <a:off x="3341009" y="211395"/>
            <a:ext cx="1553343" cy="63389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02215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02215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cxnSpLocks/>
            <a:stCxn id="5" idx="3"/>
            <a:endCxn id="38" idx="1"/>
          </p:cNvCxnSpPr>
          <p:nvPr/>
        </p:nvCxnSpPr>
        <p:spPr>
          <a:xfrm>
            <a:off x="2543751" y="1005115"/>
            <a:ext cx="151461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466780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5301435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428496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587162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602551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4171603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4298664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45733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472719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472719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5301435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428496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587162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540995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89C762D1-17C5-91CC-7A14-C68B6BBF118D}"/>
              </a:ext>
            </a:extLst>
          </p:cNvPr>
          <p:cNvCxnSpPr>
            <a:cxnSpLocks/>
            <a:stCxn id="24" idx="2"/>
            <a:endCxn id="19" idx="0"/>
          </p:cNvCxnSpPr>
          <p:nvPr/>
        </p:nvCxnSpPr>
        <p:spPr>
          <a:xfrm>
            <a:off x="7079123" y="4765107"/>
            <a:ext cx="0" cy="82205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5551A5D-8EE1-8804-7F3A-CAD1BE03AD2E}"/>
              </a:ext>
            </a:extLst>
          </p:cNvPr>
          <p:cNvGrpSpPr/>
          <p:nvPr/>
        </p:nvGrpSpPr>
        <p:grpSpPr>
          <a:xfrm>
            <a:off x="6670565" y="4298664"/>
            <a:ext cx="817114" cy="245807"/>
            <a:chOff x="6566578" y="2673562"/>
            <a:chExt cx="817114" cy="245807"/>
          </a:xfrm>
          <a:noFill/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E4BD4D1E-9002-141C-E86A-6CD031333071}"/>
                </a:ext>
              </a:extLst>
            </p:cNvPr>
            <p:cNvSpPr/>
            <p:nvPr/>
          </p:nvSpPr>
          <p:spPr>
            <a:xfrm>
              <a:off x="6566578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C6F1CB80-EA4E-CFAA-35A6-8DEF1DEAB752}"/>
                </a:ext>
              </a:extLst>
            </p:cNvPr>
            <p:cNvSpPr/>
            <p:nvPr/>
          </p:nvSpPr>
          <p:spPr>
            <a:xfrm>
              <a:off x="7069069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211395"/>
            <a:ext cx="3952359" cy="633893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782484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782484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F6E7D8-6BC0-2050-B563-E2861DDB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21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D72478-B02C-FC3A-FFC3-07B13C9CCBEA}"/>
              </a:ext>
            </a:extLst>
          </p:cNvPr>
          <p:cNvSpPr/>
          <p:nvPr/>
        </p:nvSpPr>
        <p:spPr>
          <a:xfrm>
            <a:off x="8209832" y="5301435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9D54EBD-96FD-D527-2B45-6C9730B3D3D9}"/>
              </a:ext>
            </a:extLst>
          </p:cNvPr>
          <p:cNvGrpSpPr/>
          <p:nvPr/>
        </p:nvGrpSpPr>
        <p:grpSpPr>
          <a:xfrm>
            <a:off x="8347085" y="5428496"/>
            <a:ext cx="1406013" cy="625108"/>
            <a:chOff x="10328474" y="5002922"/>
            <a:chExt cx="1406013" cy="62510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8124953-8BCD-3F7A-6B8F-023BD383FC0E}"/>
                </a:ext>
              </a:extLst>
            </p:cNvPr>
            <p:cNvSpPr/>
            <p:nvPr/>
          </p:nvSpPr>
          <p:spPr>
            <a:xfrm>
              <a:off x="10328474" y="5002922"/>
              <a:ext cx="1406013" cy="625108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9AE7CF-00F6-FB44-5D31-B6285A69D353}"/>
                </a:ext>
              </a:extLst>
            </p:cNvPr>
            <p:cNvSpPr txBox="1"/>
            <p:nvPr/>
          </p:nvSpPr>
          <p:spPr>
            <a:xfrm>
              <a:off x="10548559" y="5161588"/>
              <a:ext cx="9658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</a:rPr>
                <a:t>Tech. </a:t>
              </a:r>
              <a:r>
                <a:rPr lang="ko-KR" altLang="en-US" sz="1400" b="1" dirty="0">
                  <a:solidFill>
                    <a:srgbClr val="0070C0"/>
                  </a:solidFill>
                </a:rPr>
                <a:t>용어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FB1B9D-2A44-C366-AF35-408D7880E4A3}"/>
              </a:ext>
            </a:extLst>
          </p:cNvPr>
          <p:cNvSpPr txBox="1"/>
          <p:nvPr/>
        </p:nvSpPr>
        <p:spPr>
          <a:xfrm>
            <a:off x="10911259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D2B72-1EB4-9FB0-BCDE-823C1C50A8B3}"/>
              </a:ext>
            </a:extLst>
          </p:cNvPr>
          <p:cNvSpPr txBox="1"/>
          <p:nvPr/>
        </p:nvSpPr>
        <p:spPr>
          <a:xfrm>
            <a:off x="10014114" y="5540995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6098A0-C30F-772B-B425-E934BCD49F11}"/>
              </a:ext>
            </a:extLst>
          </p:cNvPr>
          <p:cNvSpPr txBox="1"/>
          <p:nvPr/>
        </p:nvSpPr>
        <p:spPr>
          <a:xfrm>
            <a:off x="3435181" y="1359720"/>
            <a:ext cx="1369286" cy="57394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rgbClr val="C00000"/>
                </a:solidFill>
              </a:rPr>
              <a:t>인터페이스</a:t>
            </a:r>
            <a:endParaRPr lang="en-GB" altLang="ko-KR" sz="1100" b="1" dirty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GB" sz="1100" b="1" dirty="0">
                <a:solidFill>
                  <a:srgbClr val="C00000"/>
                </a:solidFill>
              </a:rPr>
              <a:t>Use Case Input</a:t>
            </a:r>
            <a:r>
              <a:rPr lang="ko-KR" altLang="en-US" sz="1100" b="1" dirty="0">
                <a:solidFill>
                  <a:srgbClr val="C00000"/>
                </a:solidFill>
              </a:rPr>
              <a:t> </a:t>
            </a:r>
            <a:r>
              <a:rPr lang="en-GB" sz="1100" b="1" dirty="0">
                <a:solidFill>
                  <a:srgbClr val="C00000"/>
                </a:solidFill>
              </a:rPr>
              <a:t>Port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91B730E-373B-E7EF-009D-819B16CE7E57}"/>
              </a:ext>
            </a:extLst>
          </p:cNvPr>
          <p:cNvSpPr/>
          <p:nvPr/>
        </p:nvSpPr>
        <p:spPr>
          <a:xfrm>
            <a:off x="4058368" y="811597"/>
            <a:ext cx="122903" cy="38703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9036FB7-242A-DC10-F9AB-BF67C655FFFE}"/>
              </a:ext>
            </a:extLst>
          </p:cNvPr>
          <p:cNvSpPr/>
          <p:nvPr/>
        </p:nvSpPr>
        <p:spPr>
          <a:xfrm>
            <a:off x="4058368" y="3520407"/>
            <a:ext cx="122903" cy="58880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9979DA09-C83F-B063-7EF6-317378266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18" y="3339877"/>
            <a:ext cx="2198126" cy="1786563"/>
          </a:xfrm>
          <a:prstGeom prst="rect">
            <a:avLst/>
          </a:prstGeom>
        </p:spPr>
      </p:pic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BDF1BBFD-9163-95C7-AC7B-36C107617FF8}"/>
              </a:ext>
            </a:extLst>
          </p:cNvPr>
          <p:cNvCxnSpPr>
            <a:cxnSpLocks/>
            <a:stCxn id="51" idx="0"/>
            <a:endCxn id="43" idx="3"/>
          </p:cNvCxnSpPr>
          <p:nvPr/>
        </p:nvCxnSpPr>
        <p:spPr>
          <a:xfrm rot="16200000" flipV="1">
            <a:off x="5253997" y="2742082"/>
            <a:ext cx="483856" cy="262930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B867BA13-399A-1C01-D34F-537166446DA2}"/>
              </a:ext>
            </a:extLst>
          </p:cNvPr>
          <p:cNvGrpSpPr/>
          <p:nvPr/>
        </p:nvGrpSpPr>
        <p:grpSpPr>
          <a:xfrm>
            <a:off x="6585864" y="4298664"/>
            <a:ext cx="986517" cy="284501"/>
            <a:chOff x="6574889" y="3904894"/>
            <a:chExt cx="986517" cy="284501"/>
          </a:xfrm>
          <a:noFill/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AF1EB70-A009-5F77-C783-0CC39314778A}"/>
                </a:ext>
              </a:extLst>
            </p:cNvPr>
            <p:cNvSpPr/>
            <p:nvPr/>
          </p:nvSpPr>
          <p:spPr>
            <a:xfrm>
              <a:off x="6574889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AAA4FCDD-ABF7-75AE-7853-F2AA0671E749}"/>
                </a:ext>
              </a:extLst>
            </p:cNvPr>
            <p:cNvSpPr/>
            <p:nvPr/>
          </p:nvSpPr>
          <p:spPr>
            <a:xfrm>
              <a:off x="7111976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E8B8D60F-6F8B-837C-154C-8DE110107963}"/>
              </a:ext>
            </a:extLst>
          </p:cNvPr>
          <p:cNvCxnSpPr>
            <a:cxnSpLocks/>
            <a:stCxn id="52" idx="0"/>
            <a:endCxn id="12" idx="0"/>
          </p:cNvCxnSpPr>
          <p:nvPr/>
        </p:nvCxnSpPr>
        <p:spPr>
          <a:xfrm rot="16200000" flipH="1">
            <a:off x="7633963" y="4012367"/>
            <a:ext cx="1129832" cy="1702426"/>
          </a:xfrm>
          <a:prstGeom prst="bentConnector3">
            <a:avLst>
              <a:gd name="adj1" fmla="val -4387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이등변 삼각형 61">
            <a:extLst>
              <a:ext uri="{FF2B5EF4-FFF2-40B4-BE49-F238E27FC236}">
                <a16:creationId xmlns:a16="http://schemas.microsoft.com/office/drawing/2014/main" id="{A8012A53-9589-80B9-36CE-BFA64A26221B}"/>
              </a:ext>
            </a:extLst>
          </p:cNvPr>
          <p:cNvSpPr/>
          <p:nvPr/>
        </p:nvSpPr>
        <p:spPr>
          <a:xfrm rot="16200000">
            <a:off x="4203559" y="3751846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AA4E1E2-B434-E4B3-BA8F-640911D6A1DC}"/>
              </a:ext>
            </a:extLst>
          </p:cNvPr>
          <p:cNvCxnSpPr>
            <a:cxnSpLocks/>
            <a:stCxn id="4" idx="1"/>
            <a:endCxn id="38" idx="3"/>
          </p:cNvCxnSpPr>
          <p:nvPr/>
        </p:nvCxnSpPr>
        <p:spPr>
          <a:xfrm flipH="1">
            <a:off x="4181271" y="1005115"/>
            <a:ext cx="151461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이등변 삼각형 70">
            <a:extLst>
              <a:ext uri="{FF2B5EF4-FFF2-40B4-BE49-F238E27FC236}">
                <a16:creationId xmlns:a16="http://schemas.microsoft.com/office/drawing/2014/main" id="{62858D52-1C2E-9BCE-1A44-0283918F8D8E}"/>
              </a:ext>
            </a:extLst>
          </p:cNvPr>
          <p:cNvSpPr/>
          <p:nvPr/>
        </p:nvSpPr>
        <p:spPr>
          <a:xfrm rot="16200000">
            <a:off x="4203559" y="943662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C258F94-6A09-C42F-BBD8-2E14433CC16C}"/>
              </a:ext>
            </a:extLst>
          </p:cNvPr>
          <p:cNvSpPr txBox="1"/>
          <p:nvPr/>
        </p:nvSpPr>
        <p:spPr>
          <a:xfrm>
            <a:off x="2888126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6CF8BD8-9F99-BB05-0140-6A30512700E9}"/>
              </a:ext>
            </a:extLst>
          </p:cNvPr>
          <p:cNvSpPr txBox="1"/>
          <p:nvPr/>
        </p:nvSpPr>
        <p:spPr>
          <a:xfrm>
            <a:off x="4525647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AA55503-BEE3-C7EC-8893-00875D8B7E85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05115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0DA739-5681-B2B3-6B5A-71BD3ED9CD93}"/>
              </a:ext>
            </a:extLst>
          </p:cNvPr>
          <p:cNvSpPr txBox="1"/>
          <p:nvPr/>
        </p:nvSpPr>
        <p:spPr>
          <a:xfrm>
            <a:off x="3143869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A479222-148E-0F70-6C09-2F6B8973F106}"/>
              </a:ext>
            </a:extLst>
          </p:cNvPr>
          <p:cNvSpPr txBox="1"/>
          <p:nvPr/>
        </p:nvSpPr>
        <p:spPr>
          <a:xfrm>
            <a:off x="4269156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CCF65C4E-F8C2-D056-FB74-4A001DAC18F1}"/>
              </a:ext>
            </a:extLst>
          </p:cNvPr>
          <p:cNvSpPr/>
          <p:nvPr/>
        </p:nvSpPr>
        <p:spPr>
          <a:xfrm>
            <a:off x="226031" y="4544471"/>
            <a:ext cx="2405775" cy="644464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159ECBFC-AFB7-0B62-B48F-D1AC57F0ED91}"/>
              </a:ext>
            </a:extLst>
          </p:cNvPr>
          <p:cNvSpPr/>
          <p:nvPr/>
        </p:nvSpPr>
        <p:spPr>
          <a:xfrm>
            <a:off x="2631806" y="4586901"/>
            <a:ext cx="892958" cy="559604"/>
          </a:xfrm>
          <a:prstGeom prst="rightArrow">
            <a:avLst>
              <a:gd name="adj1" fmla="val 69162"/>
              <a:gd name="adj2" fmla="val 4883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8C4178E-0246-16DD-9286-78BF8D0E3F53}"/>
              </a:ext>
            </a:extLst>
          </p:cNvPr>
          <p:cNvCxnSpPr>
            <a:cxnSpLocks/>
            <a:stCxn id="78" idx="0"/>
            <a:endCxn id="43" idx="1"/>
          </p:cNvCxnSpPr>
          <p:nvPr/>
        </p:nvCxnSpPr>
        <p:spPr>
          <a:xfrm rot="5400000" flipH="1" flipV="1">
            <a:off x="2785722" y="4155850"/>
            <a:ext cx="1613688" cy="931604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9035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A32063FE-667E-6207-FE39-D13AF3D664AE}"/>
              </a:ext>
            </a:extLst>
          </p:cNvPr>
          <p:cNvSpPr/>
          <p:nvPr/>
        </p:nvSpPr>
        <p:spPr>
          <a:xfrm>
            <a:off x="7205978" y="211395"/>
            <a:ext cx="1719168" cy="63389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80B67947-0462-33F8-9923-1FE12A46398E}"/>
              </a:ext>
            </a:extLst>
          </p:cNvPr>
          <p:cNvSpPr/>
          <p:nvPr/>
        </p:nvSpPr>
        <p:spPr>
          <a:xfrm flipH="1">
            <a:off x="8796688" y="3328320"/>
            <a:ext cx="779423" cy="559604"/>
          </a:xfrm>
          <a:prstGeom prst="rightArrow">
            <a:avLst>
              <a:gd name="adj1" fmla="val 69162"/>
              <a:gd name="adj2" fmla="val 4883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02215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02215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cxnSpLocks/>
            <a:stCxn id="5" idx="3"/>
            <a:endCxn id="38" idx="1"/>
          </p:cNvCxnSpPr>
          <p:nvPr/>
        </p:nvCxnSpPr>
        <p:spPr>
          <a:xfrm>
            <a:off x="2543751" y="1005115"/>
            <a:ext cx="151461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39" idx="1"/>
          </p:cNvCxnSpPr>
          <p:nvPr/>
        </p:nvCxnSpPr>
        <p:spPr>
          <a:xfrm>
            <a:off x="6496109" y="1005115"/>
            <a:ext cx="151461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466780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5301435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428496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587162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602551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4171603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4298664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45733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472719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472719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5301435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428496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587162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540995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89C762D1-17C5-91CC-7A14-C68B6BBF118D}"/>
              </a:ext>
            </a:extLst>
          </p:cNvPr>
          <p:cNvCxnSpPr>
            <a:cxnSpLocks/>
            <a:stCxn id="24" idx="2"/>
            <a:endCxn id="19" idx="0"/>
          </p:cNvCxnSpPr>
          <p:nvPr/>
        </p:nvCxnSpPr>
        <p:spPr>
          <a:xfrm>
            <a:off x="7079123" y="4765107"/>
            <a:ext cx="0" cy="82205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8C4178E-0246-16DD-9286-78BF8D0E3F53}"/>
              </a:ext>
            </a:extLst>
          </p:cNvPr>
          <p:cNvCxnSpPr>
            <a:cxnSpLocks/>
            <a:stCxn id="78" idx="0"/>
            <a:endCxn id="43" idx="1"/>
          </p:cNvCxnSpPr>
          <p:nvPr/>
        </p:nvCxnSpPr>
        <p:spPr>
          <a:xfrm rot="5400000" flipH="1" flipV="1">
            <a:off x="2785722" y="4155850"/>
            <a:ext cx="1613688" cy="931604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5551A5D-8EE1-8804-7F3A-CAD1BE03AD2E}"/>
              </a:ext>
            </a:extLst>
          </p:cNvPr>
          <p:cNvGrpSpPr/>
          <p:nvPr/>
        </p:nvGrpSpPr>
        <p:grpSpPr>
          <a:xfrm>
            <a:off x="6670565" y="4298664"/>
            <a:ext cx="817114" cy="245807"/>
            <a:chOff x="6566578" y="2673562"/>
            <a:chExt cx="817114" cy="245807"/>
          </a:xfrm>
          <a:noFill/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E4BD4D1E-9002-141C-E86A-6CD031333071}"/>
                </a:ext>
              </a:extLst>
            </p:cNvPr>
            <p:cNvSpPr/>
            <p:nvPr/>
          </p:nvSpPr>
          <p:spPr>
            <a:xfrm>
              <a:off x="6566578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C6F1CB80-EA4E-CFAA-35A6-8DEF1DEAB752}"/>
                </a:ext>
              </a:extLst>
            </p:cNvPr>
            <p:cNvSpPr/>
            <p:nvPr/>
          </p:nvSpPr>
          <p:spPr>
            <a:xfrm>
              <a:off x="7069069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211395"/>
            <a:ext cx="3952359" cy="633893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782484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782484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F6E7D8-6BC0-2050-B563-E2861DDB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22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D72478-B02C-FC3A-FFC3-07B13C9CCBEA}"/>
              </a:ext>
            </a:extLst>
          </p:cNvPr>
          <p:cNvSpPr/>
          <p:nvPr/>
        </p:nvSpPr>
        <p:spPr>
          <a:xfrm>
            <a:off x="8209832" y="5301435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9D54EBD-96FD-D527-2B45-6C9730B3D3D9}"/>
              </a:ext>
            </a:extLst>
          </p:cNvPr>
          <p:cNvGrpSpPr/>
          <p:nvPr/>
        </p:nvGrpSpPr>
        <p:grpSpPr>
          <a:xfrm>
            <a:off x="8347085" y="5428496"/>
            <a:ext cx="1406013" cy="625108"/>
            <a:chOff x="10328474" y="5002922"/>
            <a:chExt cx="1406013" cy="62510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8124953-8BCD-3F7A-6B8F-023BD383FC0E}"/>
                </a:ext>
              </a:extLst>
            </p:cNvPr>
            <p:cNvSpPr/>
            <p:nvPr/>
          </p:nvSpPr>
          <p:spPr>
            <a:xfrm>
              <a:off x="10328474" y="5002922"/>
              <a:ext cx="1406013" cy="625108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9AE7CF-00F6-FB44-5D31-B6285A69D353}"/>
                </a:ext>
              </a:extLst>
            </p:cNvPr>
            <p:cNvSpPr txBox="1"/>
            <p:nvPr/>
          </p:nvSpPr>
          <p:spPr>
            <a:xfrm>
              <a:off x="10548559" y="5161588"/>
              <a:ext cx="9658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</a:rPr>
                <a:t>Tech. </a:t>
              </a:r>
              <a:r>
                <a:rPr lang="ko-KR" altLang="en-US" sz="1400" b="1" dirty="0">
                  <a:solidFill>
                    <a:srgbClr val="0070C0"/>
                  </a:solidFill>
                </a:rPr>
                <a:t>용어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FB1B9D-2A44-C366-AF35-408D7880E4A3}"/>
              </a:ext>
            </a:extLst>
          </p:cNvPr>
          <p:cNvSpPr txBox="1"/>
          <p:nvPr/>
        </p:nvSpPr>
        <p:spPr>
          <a:xfrm>
            <a:off x="10911259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D2B72-1EB4-9FB0-BCDE-823C1C50A8B3}"/>
              </a:ext>
            </a:extLst>
          </p:cNvPr>
          <p:cNvSpPr txBox="1"/>
          <p:nvPr/>
        </p:nvSpPr>
        <p:spPr>
          <a:xfrm>
            <a:off x="10014114" y="5540995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F2D7261-5C9A-92AC-2857-D26587F11036}"/>
              </a:ext>
            </a:extLst>
          </p:cNvPr>
          <p:cNvSpPr txBox="1"/>
          <p:nvPr/>
        </p:nvSpPr>
        <p:spPr>
          <a:xfrm>
            <a:off x="7333034" y="1359720"/>
            <a:ext cx="1478290" cy="57394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rgbClr val="C00000"/>
                </a:solidFill>
              </a:rPr>
              <a:t>인터페이스</a:t>
            </a:r>
            <a:endParaRPr lang="en-GB" altLang="ko-KR" sz="1100" b="1" dirty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GB" sz="1100" b="1" dirty="0">
                <a:solidFill>
                  <a:srgbClr val="C00000"/>
                </a:solidFill>
              </a:rPr>
              <a:t>Use Case Output Port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6098A0-C30F-772B-B425-E934BCD49F11}"/>
              </a:ext>
            </a:extLst>
          </p:cNvPr>
          <p:cNvSpPr txBox="1"/>
          <p:nvPr/>
        </p:nvSpPr>
        <p:spPr>
          <a:xfrm>
            <a:off x="3435181" y="1359720"/>
            <a:ext cx="1369286" cy="57394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rgbClr val="C00000"/>
                </a:solidFill>
              </a:rPr>
              <a:t>인터페이스</a:t>
            </a:r>
            <a:endParaRPr lang="en-GB" altLang="ko-KR" sz="1100" b="1" dirty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GB" sz="1100" b="1" dirty="0">
                <a:solidFill>
                  <a:srgbClr val="C00000"/>
                </a:solidFill>
              </a:rPr>
              <a:t>Use Case Input</a:t>
            </a:r>
            <a:r>
              <a:rPr lang="ko-KR" altLang="en-US" sz="1100" b="1" dirty="0">
                <a:solidFill>
                  <a:srgbClr val="C00000"/>
                </a:solidFill>
              </a:rPr>
              <a:t> </a:t>
            </a:r>
            <a:r>
              <a:rPr lang="en-GB" sz="1100" b="1" dirty="0">
                <a:solidFill>
                  <a:srgbClr val="C00000"/>
                </a:solidFill>
              </a:rPr>
              <a:t>Port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91B730E-373B-E7EF-009D-819B16CE7E57}"/>
              </a:ext>
            </a:extLst>
          </p:cNvPr>
          <p:cNvSpPr/>
          <p:nvPr/>
        </p:nvSpPr>
        <p:spPr>
          <a:xfrm>
            <a:off x="4058368" y="811597"/>
            <a:ext cx="122903" cy="38703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E6761B6-9D30-74D4-9C35-9D5232E8CFA0}"/>
              </a:ext>
            </a:extLst>
          </p:cNvPr>
          <p:cNvSpPr/>
          <p:nvPr/>
        </p:nvSpPr>
        <p:spPr>
          <a:xfrm>
            <a:off x="8010726" y="811597"/>
            <a:ext cx="122903" cy="38703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40A7CFC-3600-2DBA-A31A-D9A98B4C9562}"/>
              </a:ext>
            </a:extLst>
          </p:cNvPr>
          <p:cNvGrpSpPr/>
          <p:nvPr/>
        </p:nvGrpSpPr>
        <p:grpSpPr>
          <a:xfrm>
            <a:off x="4058368" y="3520407"/>
            <a:ext cx="4075261" cy="588801"/>
            <a:chOff x="4058370" y="3360350"/>
            <a:chExt cx="4075261" cy="588801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9036FB7-242A-DC10-F9AB-BF67C655FFFE}"/>
                </a:ext>
              </a:extLst>
            </p:cNvPr>
            <p:cNvSpPr/>
            <p:nvPr/>
          </p:nvSpPr>
          <p:spPr>
            <a:xfrm>
              <a:off x="4058370" y="3360350"/>
              <a:ext cx="122903" cy="5888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DAB49F9-97FD-86FF-DE52-07EF7F1400B3}"/>
                </a:ext>
              </a:extLst>
            </p:cNvPr>
            <p:cNvSpPr/>
            <p:nvPr/>
          </p:nvSpPr>
          <p:spPr>
            <a:xfrm>
              <a:off x="8010728" y="3360350"/>
              <a:ext cx="122903" cy="5888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</p:grpSp>
      <p:pic>
        <p:nvPicPr>
          <p:cNvPr id="46" name="그림 45">
            <a:extLst>
              <a:ext uri="{FF2B5EF4-FFF2-40B4-BE49-F238E27FC236}">
                <a16:creationId xmlns:a16="http://schemas.microsoft.com/office/drawing/2014/main" id="{9979DA09-C83F-B063-7EF6-317378266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8759" y="3339877"/>
            <a:ext cx="2198126" cy="1786563"/>
          </a:xfrm>
          <a:prstGeom prst="rect">
            <a:avLst/>
          </a:prstGeom>
        </p:spPr>
      </p:pic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BDF1BBFD-9163-95C7-AC7B-36C107617FF8}"/>
              </a:ext>
            </a:extLst>
          </p:cNvPr>
          <p:cNvCxnSpPr>
            <a:cxnSpLocks/>
            <a:stCxn id="51" idx="0"/>
            <a:endCxn id="43" idx="3"/>
          </p:cNvCxnSpPr>
          <p:nvPr/>
        </p:nvCxnSpPr>
        <p:spPr>
          <a:xfrm rot="16200000" flipV="1">
            <a:off x="5253997" y="2742082"/>
            <a:ext cx="483856" cy="262930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B867BA13-399A-1C01-D34F-537166446DA2}"/>
              </a:ext>
            </a:extLst>
          </p:cNvPr>
          <p:cNvGrpSpPr/>
          <p:nvPr/>
        </p:nvGrpSpPr>
        <p:grpSpPr>
          <a:xfrm>
            <a:off x="6585864" y="4298664"/>
            <a:ext cx="986517" cy="284501"/>
            <a:chOff x="6574889" y="3904894"/>
            <a:chExt cx="986517" cy="284501"/>
          </a:xfrm>
          <a:noFill/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AF1EB70-A009-5F77-C783-0CC39314778A}"/>
                </a:ext>
              </a:extLst>
            </p:cNvPr>
            <p:cNvSpPr/>
            <p:nvPr/>
          </p:nvSpPr>
          <p:spPr>
            <a:xfrm>
              <a:off x="6574889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AAA4FCDD-ABF7-75AE-7853-F2AA0671E749}"/>
                </a:ext>
              </a:extLst>
            </p:cNvPr>
            <p:cNvSpPr/>
            <p:nvPr/>
          </p:nvSpPr>
          <p:spPr>
            <a:xfrm>
              <a:off x="7111976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E8B8D60F-6F8B-837C-154C-8DE110107963}"/>
              </a:ext>
            </a:extLst>
          </p:cNvPr>
          <p:cNvCxnSpPr>
            <a:cxnSpLocks/>
            <a:stCxn id="52" idx="0"/>
            <a:endCxn id="44" idx="1"/>
          </p:cNvCxnSpPr>
          <p:nvPr/>
        </p:nvCxnSpPr>
        <p:spPr>
          <a:xfrm rot="5400000" flipH="1" flipV="1">
            <a:off x="7437268" y="3725206"/>
            <a:ext cx="483856" cy="66306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06EE3B25-0AF0-B9A2-B6B8-DC3BD21E5902}"/>
              </a:ext>
            </a:extLst>
          </p:cNvPr>
          <p:cNvCxnSpPr>
            <a:cxnSpLocks/>
            <a:stCxn id="12" idx="0"/>
            <a:endCxn id="44" idx="3"/>
          </p:cNvCxnSpPr>
          <p:nvPr/>
        </p:nvCxnSpPr>
        <p:spPr>
          <a:xfrm rot="16200000" flipV="1">
            <a:off x="7785017" y="4163420"/>
            <a:ext cx="1613688" cy="916463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이등변 삼각형 60">
            <a:extLst>
              <a:ext uri="{FF2B5EF4-FFF2-40B4-BE49-F238E27FC236}">
                <a16:creationId xmlns:a16="http://schemas.microsoft.com/office/drawing/2014/main" id="{2B3C8AF4-F434-4D66-6D1D-52E7CAF4E23C}"/>
              </a:ext>
            </a:extLst>
          </p:cNvPr>
          <p:cNvSpPr/>
          <p:nvPr/>
        </p:nvSpPr>
        <p:spPr>
          <a:xfrm rot="16200000">
            <a:off x="8154531" y="3751847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2" name="이등변 삼각형 61">
            <a:extLst>
              <a:ext uri="{FF2B5EF4-FFF2-40B4-BE49-F238E27FC236}">
                <a16:creationId xmlns:a16="http://schemas.microsoft.com/office/drawing/2014/main" id="{A8012A53-9589-80B9-36CE-BFA64A26221B}"/>
              </a:ext>
            </a:extLst>
          </p:cNvPr>
          <p:cNvSpPr/>
          <p:nvPr/>
        </p:nvSpPr>
        <p:spPr>
          <a:xfrm rot="16200000">
            <a:off x="4203559" y="3751846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AA4E1E2-B434-E4B3-BA8F-640911D6A1DC}"/>
              </a:ext>
            </a:extLst>
          </p:cNvPr>
          <p:cNvCxnSpPr>
            <a:cxnSpLocks/>
            <a:stCxn id="4" idx="1"/>
            <a:endCxn id="38" idx="3"/>
          </p:cNvCxnSpPr>
          <p:nvPr/>
        </p:nvCxnSpPr>
        <p:spPr>
          <a:xfrm flipH="1">
            <a:off x="4181271" y="1005115"/>
            <a:ext cx="151461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7AF0AA0-0111-0F94-B861-03CACF920D81}"/>
              </a:ext>
            </a:extLst>
          </p:cNvPr>
          <p:cNvCxnSpPr>
            <a:cxnSpLocks/>
            <a:stCxn id="6" idx="1"/>
            <a:endCxn id="39" idx="3"/>
          </p:cNvCxnSpPr>
          <p:nvPr/>
        </p:nvCxnSpPr>
        <p:spPr>
          <a:xfrm flipH="1">
            <a:off x="8133629" y="1005115"/>
            <a:ext cx="151462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이등변 삼각형 70">
            <a:extLst>
              <a:ext uri="{FF2B5EF4-FFF2-40B4-BE49-F238E27FC236}">
                <a16:creationId xmlns:a16="http://schemas.microsoft.com/office/drawing/2014/main" id="{62858D52-1C2E-9BCE-1A44-0283918F8D8E}"/>
              </a:ext>
            </a:extLst>
          </p:cNvPr>
          <p:cNvSpPr/>
          <p:nvPr/>
        </p:nvSpPr>
        <p:spPr>
          <a:xfrm rot="16200000">
            <a:off x="4203559" y="943662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2" name="이등변 삼각형 71">
            <a:extLst>
              <a:ext uri="{FF2B5EF4-FFF2-40B4-BE49-F238E27FC236}">
                <a16:creationId xmlns:a16="http://schemas.microsoft.com/office/drawing/2014/main" id="{976ED2AB-663D-9CCE-755B-5D31E1CA0455}"/>
              </a:ext>
            </a:extLst>
          </p:cNvPr>
          <p:cNvSpPr/>
          <p:nvPr/>
        </p:nvSpPr>
        <p:spPr>
          <a:xfrm rot="16200000">
            <a:off x="8154531" y="943662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C258F94-6A09-C42F-BBD8-2E14433CC16C}"/>
              </a:ext>
            </a:extLst>
          </p:cNvPr>
          <p:cNvSpPr txBox="1"/>
          <p:nvPr/>
        </p:nvSpPr>
        <p:spPr>
          <a:xfrm>
            <a:off x="2888126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EEF4607-F9FF-8CD1-D9BF-D7B801295E85}"/>
              </a:ext>
            </a:extLst>
          </p:cNvPr>
          <p:cNvSpPr txBox="1"/>
          <p:nvPr/>
        </p:nvSpPr>
        <p:spPr>
          <a:xfrm>
            <a:off x="6840484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6CF8BD8-9F99-BB05-0140-6A30512700E9}"/>
              </a:ext>
            </a:extLst>
          </p:cNvPr>
          <p:cNvSpPr txBox="1"/>
          <p:nvPr/>
        </p:nvSpPr>
        <p:spPr>
          <a:xfrm>
            <a:off x="4525647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BAB3039-E96D-B47E-BB8D-A49D90F4CCEA}"/>
              </a:ext>
            </a:extLst>
          </p:cNvPr>
          <p:cNvSpPr txBox="1"/>
          <p:nvPr/>
        </p:nvSpPr>
        <p:spPr>
          <a:xfrm>
            <a:off x="8478005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E5A15A1-9B24-F887-5504-BD96F95831BC}"/>
              </a:ext>
            </a:extLst>
          </p:cNvPr>
          <p:cNvSpPr txBox="1"/>
          <p:nvPr/>
        </p:nvSpPr>
        <p:spPr>
          <a:xfrm>
            <a:off x="3143869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2A1218B-EFAA-D006-40CA-82858DAF99AD}"/>
              </a:ext>
            </a:extLst>
          </p:cNvPr>
          <p:cNvSpPr txBox="1"/>
          <p:nvPr/>
        </p:nvSpPr>
        <p:spPr>
          <a:xfrm>
            <a:off x="7154132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113A75-A661-6BD5-42A7-881CD04FD370}"/>
              </a:ext>
            </a:extLst>
          </p:cNvPr>
          <p:cNvSpPr txBox="1"/>
          <p:nvPr/>
        </p:nvSpPr>
        <p:spPr>
          <a:xfrm>
            <a:off x="4269156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DF32F0-8788-B2B7-7CBE-C384D0C6B79E}"/>
              </a:ext>
            </a:extLst>
          </p:cNvPr>
          <p:cNvSpPr txBox="1"/>
          <p:nvPr/>
        </p:nvSpPr>
        <p:spPr>
          <a:xfrm>
            <a:off x="8195083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C1F88A3-F127-5E67-8ED4-7F15B74F143B}"/>
              </a:ext>
            </a:extLst>
          </p:cNvPr>
          <p:cNvSpPr/>
          <p:nvPr/>
        </p:nvSpPr>
        <p:spPr>
          <a:xfrm>
            <a:off x="9561406" y="3285890"/>
            <a:ext cx="2425039" cy="644464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94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DF2D7261-5C9A-92AC-2857-D26587F11036}"/>
              </a:ext>
            </a:extLst>
          </p:cNvPr>
          <p:cNvSpPr txBox="1"/>
          <p:nvPr/>
        </p:nvSpPr>
        <p:spPr>
          <a:xfrm>
            <a:off x="7333034" y="1359720"/>
            <a:ext cx="1478290" cy="57394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rgbClr val="C00000"/>
                </a:solidFill>
              </a:rPr>
              <a:t>인터페이스</a:t>
            </a:r>
            <a:endParaRPr lang="en-GB" altLang="ko-KR" sz="1100" b="1" dirty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GB" sz="1100" b="1" dirty="0">
                <a:solidFill>
                  <a:srgbClr val="C00000"/>
                </a:solidFill>
              </a:rPr>
              <a:t>Use Case Output Port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6098A0-C30F-772B-B425-E934BCD49F11}"/>
              </a:ext>
            </a:extLst>
          </p:cNvPr>
          <p:cNvSpPr txBox="1"/>
          <p:nvPr/>
        </p:nvSpPr>
        <p:spPr>
          <a:xfrm>
            <a:off x="3435181" y="1359720"/>
            <a:ext cx="1369286" cy="57394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rgbClr val="C00000"/>
                </a:solidFill>
              </a:rPr>
              <a:t>인터페이스</a:t>
            </a:r>
            <a:endParaRPr lang="en-GB" altLang="ko-KR" sz="1100" b="1" dirty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GB" sz="1100" b="1" dirty="0">
                <a:solidFill>
                  <a:srgbClr val="C00000"/>
                </a:solidFill>
              </a:rPr>
              <a:t>Use Case Input</a:t>
            </a:r>
            <a:r>
              <a:rPr lang="ko-KR" altLang="en-US" sz="1100" b="1" dirty="0">
                <a:solidFill>
                  <a:srgbClr val="C00000"/>
                </a:solidFill>
              </a:rPr>
              <a:t> </a:t>
            </a:r>
            <a:r>
              <a:rPr lang="en-GB" sz="1100" b="1" dirty="0">
                <a:solidFill>
                  <a:srgbClr val="C00000"/>
                </a:solidFill>
              </a:rPr>
              <a:t>Port</a:t>
            </a:r>
          </a:p>
        </p:txBody>
      </p:sp>
      <p:sp>
        <p:nvSpPr>
          <p:cNvPr id="54" name="화살표: 왼쪽/오른쪽 53">
            <a:extLst>
              <a:ext uri="{FF2B5EF4-FFF2-40B4-BE49-F238E27FC236}">
                <a16:creationId xmlns:a16="http://schemas.microsoft.com/office/drawing/2014/main" id="{43788EAD-E1B1-00EE-5FE8-7CE7BBD17C29}"/>
              </a:ext>
            </a:extLst>
          </p:cNvPr>
          <p:cNvSpPr/>
          <p:nvPr/>
        </p:nvSpPr>
        <p:spPr>
          <a:xfrm>
            <a:off x="4181268" y="391049"/>
            <a:ext cx="3829452" cy="1201975"/>
          </a:xfrm>
          <a:prstGeom prst="leftRightArrow">
            <a:avLst>
              <a:gd name="adj1" fmla="val 78208"/>
              <a:gd name="adj2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화살표: 오른쪽 49">
            <a:extLst>
              <a:ext uri="{FF2B5EF4-FFF2-40B4-BE49-F238E27FC236}">
                <a16:creationId xmlns:a16="http://schemas.microsoft.com/office/drawing/2014/main" id="{64EF964E-8472-44F1-03AA-377D3C5F6AF2}"/>
              </a:ext>
            </a:extLst>
          </p:cNvPr>
          <p:cNvSpPr/>
          <p:nvPr/>
        </p:nvSpPr>
        <p:spPr>
          <a:xfrm rot="10800000">
            <a:off x="8133633" y="391050"/>
            <a:ext cx="3753252" cy="1201979"/>
          </a:xfrm>
          <a:prstGeom prst="rightArrow">
            <a:avLst>
              <a:gd name="adj1" fmla="val 75643"/>
              <a:gd name="adj2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91B730E-373B-E7EF-009D-819B16CE7E57}"/>
              </a:ext>
            </a:extLst>
          </p:cNvPr>
          <p:cNvSpPr/>
          <p:nvPr/>
        </p:nvSpPr>
        <p:spPr>
          <a:xfrm>
            <a:off x="4058368" y="811597"/>
            <a:ext cx="122903" cy="38703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37E77F20-1DDD-82F3-42DC-2352599FB328}"/>
              </a:ext>
            </a:extLst>
          </p:cNvPr>
          <p:cNvSpPr/>
          <p:nvPr/>
        </p:nvSpPr>
        <p:spPr>
          <a:xfrm>
            <a:off x="305115" y="391049"/>
            <a:ext cx="3753252" cy="1201979"/>
          </a:xfrm>
          <a:prstGeom prst="rightArrow">
            <a:avLst>
              <a:gd name="adj1" fmla="val 75643"/>
              <a:gd name="adj2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02215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02215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cxnSpLocks/>
            <a:stCxn id="5" idx="3"/>
            <a:endCxn id="38" idx="1"/>
          </p:cNvCxnSpPr>
          <p:nvPr/>
        </p:nvCxnSpPr>
        <p:spPr>
          <a:xfrm>
            <a:off x="2543751" y="1005115"/>
            <a:ext cx="151461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39" idx="1"/>
          </p:cNvCxnSpPr>
          <p:nvPr/>
        </p:nvCxnSpPr>
        <p:spPr>
          <a:xfrm>
            <a:off x="6496109" y="1005115"/>
            <a:ext cx="151461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466780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5301435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428496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587162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602551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4171603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4298664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45733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472719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472719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5301435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428496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587162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540995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89C762D1-17C5-91CC-7A14-C68B6BBF118D}"/>
              </a:ext>
            </a:extLst>
          </p:cNvPr>
          <p:cNvCxnSpPr>
            <a:cxnSpLocks/>
            <a:stCxn id="24" idx="2"/>
            <a:endCxn id="19" idx="0"/>
          </p:cNvCxnSpPr>
          <p:nvPr/>
        </p:nvCxnSpPr>
        <p:spPr>
          <a:xfrm>
            <a:off x="7079123" y="4765107"/>
            <a:ext cx="0" cy="82205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8C4178E-0246-16DD-9286-78BF8D0E3F53}"/>
              </a:ext>
            </a:extLst>
          </p:cNvPr>
          <p:cNvCxnSpPr>
            <a:cxnSpLocks/>
            <a:stCxn id="78" idx="0"/>
            <a:endCxn id="43" idx="1"/>
          </p:cNvCxnSpPr>
          <p:nvPr/>
        </p:nvCxnSpPr>
        <p:spPr>
          <a:xfrm rot="5400000" flipH="1" flipV="1">
            <a:off x="2785722" y="4155850"/>
            <a:ext cx="1613688" cy="931604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5551A5D-8EE1-8804-7F3A-CAD1BE03AD2E}"/>
              </a:ext>
            </a:extLst>
          </p:cNvPr>
          <p:cNvGrpSpPr/>
          <p:nvPr/>
        </p:nvGrpSpPr>
        <p:grpSpPr>
          <a:xfrm>
            <a:off x="6670565" y="4298664"/>
            <a:ext cx="817114" cy="245807"/>
            <a:chOff x="6566578" y="2673562"/>
            <a:chExt cx="817114" cy="245807"/>
          </a:xfrm>
          <a:noFill/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E4BD4D1E-9002-141C-E86A-6CD031333071}"/>
                </a:ext>
              </a:extLst>
            </p:cNvPr>
            <p:cNvSpPr/>
            <p:nvPr/>
          </p:nvSpPr>
          <p:spPr>
            <a:xfrm>
              <a:off x="6566578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C6F1CB80-EA4E-CFAA-35A6-8DEF1DEAB752}"/>
                </a:ext>
              </a:extLst>
            </p:cNvPr>
            <p:cNvSpPr/>
            <p:nvPr/>
          </p:nvSpPr>
          <p:spPr>
            <a:xfrm>
              <a:off x="7069069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211395"/>
            <a:ext cx="3952359" cy="633893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782484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782484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F6E7D8-6BC0-2050-B563-E2861DDB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23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D72478-B02C-FC3A-FFC3-07B13C9CCBEA}"/>
              </a:ext>
            </a:extLst>
          </p:cNvPr>
          <p:cNvSpPr/>
          <p:nvPr/>
        </p:nvSpPr>
        <p:spPr>
          <a:xfrm>
            <a:off x="8209832" y="5301435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9D54EBD-96FD-D527-2B45-6C9730B3D3D9}"/>
              </a:ext>
            </a:extLst>
          </p:cNvPr>
          <p:cNvGrpSpPr/>
          <p:nvPr/>
        </p:nvGrpSpPr>
        <p:grpSpPr>
          <a:xfrm>
            <a:off x="8347085" y="5428496"/>
            <a:ext cx="1406013" cy="625108"/>
            <a:chOff x="10328474" y="5002922"/>
            <a:chExt cx="1406013" cy="62510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8124953-8BCD-3F7A-6B8F-023BD383FC0E}"/>
                </a:ext>
              </a:extLst>
            </p:cNvPr>
            <p:cNvSpPr/>
            <p:nvPr/>
          </p:nvSpPr>
          <p:spPr>
            <a:xfrm>
              <a:off x="10328474" y="5002922"/>
              <a:ext cx="1406013" cy="625108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9AE7CF-00F6-FB44-5D31-B6285A69D353}"/>
                </a:ext>
              </a:extLst>
            </p:cNvPr>
            <p:cNvSpPr txBox="1"/>
            <p:nvPr/>
          </p:nvSpPr>
          <p:spPr>
            <a:xfrm>
              <a:off x="10548559" y="5161588"/>
              <a:ext cx="9658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</a:rPr>
                <a:t>Tech. </a:t>
              </a:r>
              <a:r>
                <a:rPr lang="ko-KR" altLang="en-US" sz="1400" b="1" dirty="0">
                  <a:solidFill>
                    <a:srgbClr val="0070C0"/>
                  </a:solidFill>
                </a:rPr>
                <a:t>용어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FB1B9D-2A44-C366-AF35-408D7880E4A3}"/>
              </a:ext>
            </a:extLst>
          </p:cNvPr>
          <p:cNvSpPr txBox="1"/>
          <p:nvPr/>
        </p:nvSpPr>
        <p:spPr>
          <a:xfrm>
            <a:off x="10911259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D2B72-1EB4-9FB0-BCDE-823C1C50A8B3}"/>
              </a:ext>
            </a:extLst>
          </p:cNvPr>
          <p:cNvSpPr txBox="1"/>
          <p:nvPr/>
        </p:nvSpPr>
        <p:spPr>
          <a:xfrm>
            <a:off x="10014114" y="5540995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E6761B6-9D30-74D4-9C35-9D5232E8CFA0}"/>
              </a:ext>
            </a:extLst>
          </p:cNvPr>
          <p:cNvSpPr/>
          <p:nvPr/>
        </p:nvSpPr>
        <p:spPr>
          <a:xfrm>
            <a:off x="8010726" y="811597"/>
            <a:ext cx="122903" cy="38703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40A7CFC-3600-2DBA-A31A-D9A98B4C9562}"/>
              </a:ext>
            </a:extLst>
          </p:cNvPr>
          <p:cNvGrpSpPr/>
          <p:nvPr/>
        </p:nvGrpSpPr>
        <p:grpSpPr>
          <a:xfrm>
            <a:off x="4058368" y="3520407"/>
            <a:ext cx="4075261" cy="588801"/>
            <a:chOff x="4058370" y="3360350"/>
            <a:chExt cx="4075261" cy="588801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9036FB7-242A-DC10-F9AB-BF67C655FFFE}"/>
                </a:ext>
              </a:extLst>
            </p:cNvPr>
            <p:cNvSpPr/>
            <p:nvPr/>
          </p:nvSpPr>
          <p:spPr>
            <a:xfrm>
              <a:off x="4058370" y="3360350"/>
              <a:ext cx="122903" cy="5888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DAB49F9-97FD-86FF-DE52-07EF7F1400B3}"/>
                </a:ext>
              </a:extLst>
            </p:cNvPr>
            <p:cNvSpPr/>
            <p:nvPr/>
          </p:nvSpPr>
          <p:spPr>
            <a:xfrm>
              <a:off x="8010728" y="3360350"/>
              <a:ext cx="122903" cy="5888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</p:grp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BDF1BBFD-9163-95C7-AC7B-36C107617FF8}"/>
              </a:ext>
            </a:extLst>
          </p:cNvPr>
          <p:cNvCxnSpPr>
            <a:cxnSpLocks/>
            <a:stCxn id="51" idx="0"/>
            <a:endCxn id="43" idx="3"/>
          </p:cNvCxnSpPr>
          <p:nvPr/>
        </p:nvCxnSpPr>
        <p:spPr>
          <a:xfrm rot="16200000" flipV="1">
            <a:off x="5253997" y="2742082"/>
            <a:ext cx="483856" cy="262930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B867BA13-399A-1C01-D34F-537166446DA2}"/>
              </a:ext>
            </a:extLst>
          </p:cNvPr>
          <p:cNvGrpSpPr/>
          <p:nvPr/>
        </p:nvGrpSpPr>
        <p:grpSpPr>
          <a:xfrm>
            <a:off x="6585864" y="4298664"/>
            <a:ext cx="986517" cy="284501"/>
            <a:chOff x="6574889" y="3904894"/>
            <a:chExt cx="986517" cy="284501"/>
          </a:xfrm>
          <a:noFill/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AF1EB70-A009-5F77-C783-0CC39314778A}"/>
                </a:ext>
              </a:extLst>
            </p:cNvPr>
            <p:cNvSpPr/>
            <p:nvPr/>
          </p:nvSpPr>
          <p:spPr>
            <a:xfrm>
              <a:off x="6574889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AAA4FCDD-ABF7-75AE-7853-F2AA0671E749}"/>
                </a:ext>
              </a:extLst>
            </p:cNvPr>
            <p:cNvSpPr/>
            <p:nvPr/>
          </p:nvSpPr>
          <p:spPr>
            <a:xfrm>
              <a:off x="7111976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E8B8D60F-6F8B-837C-154C-8DE110107963}"/>
              </a:ext>
            </a:extLst>
          </p:cNvPr>
          <p:cNvCxnSpPr>
            <a:cxnSpLocks/>
            <a:stCxn id="52" idx="0"/>
            <a:endCxn id="44" idx="1"/>
          </p:cNvCxnSpPr>
          <p:nvPr/>
        </p:nvCxnSpPr>
        <p:spPr>
          <a:xfrm rot="5400000" flipH="1" flipV="1">
            <a:off x="7437268" y="3725206"/>
            <a:ext cx="483856" cy="66306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06EE3B25-0AF0-B9A2-B6B8-DC3BD21E5902}"/>
              </a:ext>
            </a:extLst>
          </p:cNvPr>
          <p:cNvCxnSpPr>
            <a:cxnSpLocks/>
            <a:stCxn id="12" idx="0"/>
            <a:endCxn id="44" idx="3"/>
          </p:cNvCxnSpPr>
          <p:nvPr/>
        </p:nvCxnSpPr>
        <p:spPr>
          <a:xfrm rot="16200000" flipV="1">
            <a:off x="7785017" y="4163420"/>
            <a:ext cx="1613688" cy="916463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이등변 삼각형 60">
            <a:extLst>
              <a:ext uri="{FF2B5EF4-FFF2-40B4-BE49-F238E27FC236}">
                <a16:creationId xmlns:a16="http://schemas.microsoft.com/office/drawing/2014/main" id="{2B3C8AF4-F434-4D66-6D1D-52E7CAF4E23C}"/>
              </a:ext>
            </a:extLst>
          </p:cNvPr>
          <p:cNvSpPr/>
          <p:nvPr/>
        </p:nvSpPr>
        <p:spPr>
          <a:xfrm rot="16200000">
            <a:off x="8154531" y="3751847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2" name="이등변 삼각형 61">
            <a:extLst>
              <a:ext uri="{FF2B5EF4-FFF2-40B4-BE49-F238E27FC236}">
                <a16:creationId xmlns:a16="http://schemas.microsoft.com/office/drawing/2014/main" id="{A8012A53-9589-80B9-36CE-BFA64A26221B}"/>
              </a:ext>
            </a:extLst>
          </p:cNvPr>
          <p:cNvSpPr/>
          <p:nvPr/>
        </p:nvSpPr>
        <p:spPr>
          <a:xfrm rot="16200000">
            <a:off x="4203559" y="3751846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AA4E1E2-B434-E4B3-BA8F-640911D6A1DC}"/>
              </a:ext>
            </a:extLst>
          </p:cNvPr>
          <p:cNvCxnSpPr>
            <a:cxnSpLocks/>
            <a:stCxn id="4" idx="1"/>
            <a:endCxn id="38" idx="3"/>
          </p:cNvCxnSpPr>
          <p:nvPr/>
        </p:nvCxnSpPr>
        <p:spPr>
          <a:xfrm flipH="1">
            <a:off x="4181271" y="1005115"/>
            <a:ext cx="151461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7AF0AA0-0111-0F94-B861-03CACF920D81}"/>
              </a:ext>
            </a:extLst>
          </p:cNvPr>
          <p:cNvCxnSpPr>
            <a:cxnSpLocks/>
            <a:stCxn id="6" idx="1"/>
            <a:endCxn id="39" idx="3"/>
          </p:cNvCxnSpPr>
          <p:nvPr/>
        </p:nvCxnSpPr>
        <p:spPr>
          <a:xfrm flipH="1">
            <a:off x="8133629" y="1005115"/>
            <a:ext cx="151462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이등변 삼각형 70">
            <a:extLst>
              <a:ext uri="{FF2B5EF4-FFF2-40B4-BE49-F238E27FC236}">
                <a16:creationId xmlns:a16="http://schemas.microsoft.com/office/drawing/2014/main" id="{62858D52-1C2E-9BCE-1A44-0283918F8D8E}"/>
              </a:ext>
            </a:extLst>
          </p:cNvPr>
          <p:cNvSpPr/>
          <p:nvPr/>
        </p:nvSpPr>
        <p:spPr>
          <a:xfrm rot="16200000">
            <a:off x="4203559" y="943662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2" name="이등변 삼각형 71">
            <a:extLst>
              <a:ext uri="{FF2B5EF4-FFF2-40B4-BE49-F238E27FC236}">
                <a16:creationId xmlns:a16="http://schemas.microsoft.com/office/drawing/2014/main" id="{976ED2AB-663D-9CCE-755B-5D31E1CA0455}"/>
              </a:ext>
            </a:extLst>
          </p:cNvPr>
          <p:cNvSpPr/>
          <p:nvPr/>
        </p:nvSpPr>
        <p:spPr>
          <a:xfrm rot="16200000">
            <a:off x="8154531" y="943662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C258F94-6A09-C42F-BBD8-2E14433CC16C}"/>
              </a:ext>
            </a:extLst>
          </p:cNvPr>
          <p:cNvSpPr txBox="1"/>
          <p:nvPr/>
        </p:nvSpPr>
        <p:spPr>
          <a:xfrm>
            <a:off x="2888126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EEF4607-F9FF-8CD1-D9BF-D7B801295E85}"/>
              </a:ext>
            </a:extLst>
          </p:cNvPr>
          <p:cNvSpPr txBox="1"/>
          <p:nvPr/>
        </p:nvSpPr>
        <p:spPr>
          <a:xfrm>
            <a:off x="6840484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6CF8BD8-9F99-BB05-0140-6A30512700E9}"/>
              </a:ext>
            </a:extLst>
          </p:cNvPr>
          <p:cNvSpPr txBox="1"/>
          <p:nvPr/>
        </p:nvSpPr>
        <p:spPr>
          <a:xfrm>
            <a:off x="4525647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BAB3039-E96D-B47E-BB8D-A49D90F4CCEA}"/>
              </a:ext>
            </a:extLst>
          </p:cNvPr>
          <p:cNvSpPr txBox="1"/>
          <p:nvPr/>
        </p:nvSpPr>
        <p:spPr>
          <a:xfrm>
            <a:off x="8478005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10D815-25C9-66A5-068D-AE124BBC6239}"/>
              </a:ext>
            </a:extLst>
          </p:cNvPr>
          <p:cNvSpPr txBox="1"/>
          <p:nvPr/>
        </p:nvSpPr>
        <p:spPr>
          <a:xfrm>
            <a:off x="3143869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1C4E271-C22C-1E8B-5F30-2469EB3B2C02}"/>
              </a:ext>
            </a:extLst>
          </p:cNvPr>
          <p:cNvSpPr txBox="1"/>
          <p:nvPr/>
        </p:nvSpPr>
        <p:spPr>
          <a:xfrm>
            <a:off x="7154132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699DC4-7239-DDA0-ADA6-B76D13C83298}"/>
              </a:ext>
            </a:extLst>
          </p:cNvPr>
          <p:cNvSpPr txBox="1"/>
          <p:nvPr/>
        </p:nvSpPr>
        <p:spPr>
          <a:xfrm>
            <a:off x="4269156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A2A631F-C07B-19B1-7834-F40C7D19EE98}"/>
              </a:ext>
            </a:extLst>
          </p:cNvPr>
          <p:cNvSpPr txBox="1"/>
          <p:nvPr/>
        </p:nvSpPr>
        <p:spPr>
          <a:xfrm>
            <a:off x="8195083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</p:spTree>
    <p:extLst>
      <p:ext uri="{BB962C8B-B14F-4D97-AF65-F5344CB8AC3E}">
        <p14:creationId xmlns:p14="http://schemas.microsoft.com/office/powerpoint/2010/main" val="19076895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75754E-26EB-7E9D-C776-6AA6D4E196F0}"/>
              </a:ext>
            </a:extLst>
          </p:cNvPr>
          <p:cNvSpPr txBox="1"/>
          <p:nvPr/>
        </p:nvSpPr>
        <p:spPr>
          <a:xfrm>
            <a:off x="2054942" y="825910"/>
            <a:ext cx="5467074" cy="2957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순수 </a:t>
            </a:r>
            <a:r>
              <a:rPr lang="en-GB" altLang="ko-KR" dirty="0"/>
              <a:t>vs. </a:t>
            </a:r>
            <a:r>
              <a:rPr lang="ko-KR" altLang="en-US" dirty="0"/>
              <a:t>불순</a:t>
            </a:r>
            <a:endParaRPr lang="en-GB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인터페이스 </a:t>
            </a:r>
            <a:r>
              <a:rPr lang="en-GB" altLang="ko-KR" dirty="0">
                <a:sym typeface="Wingdings" panose="05000000000000000000" pitchFamily="2" charset="2"/>
              </a:rPr>
              <a:t> </a:t>
            </a:r>
            <a:r>
              <a:rPr lang="en-GB" dirty="0"/>
              <a:t>Mediator </a:t>
            </a:r>
            <a:r>
              <a:rPr lang="ko-KR" altLang="en-US" dirty="0"/>
              <a:t>패턴</a:t>
            </a:r>
            <a:endParaRPr lang="en-GB" altLang="ko-KR" dirty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순수</a:t>
            </a:r>
            <a:r>
              <a:rPr lang="en-GB" altLang="ko-KR" dirty="0"/>
              <a:t>: Mediator			DTO: O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dirty="0"/>
              <a:t>불순</a:t>
            </a:r>
            <a:r>
              <a:rPr lang="en-GB" altLang="ko-KR" dirty="0"/>
              <a:t>: </a:t>
            </a:r>
            <a:r>
              <a:rPr lang="ko-KR" altLang="en-US" dirty="0"/>
              <a:t>인터페이스</a:t>
            </a:r>
            <a:r>
              <a:rPr lang="en-GB" altLang="ko-KR" dirty="0"/>
              <a:t>			DTO: X</a:t>
            </a:r>
            <a:endParaRPr lang="en-GB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순수 입</a:t>
            </a:r>
            <a:r>
              <a:rPr lang="en-GB" altLang="ko-KR" dirty="0"/>
              <a:t>/</a:t>
            </a:r>
            <a:r>
              <a:rPr lang="ko-KR" altLang="en-US" dirty="0"/>
              <a:t>출력 </a:t>
            </a:r>
            <a:r>
              <a:rPr lang="en-GB" dirty="0"/>
              <a:t>Decorator </a:t>
            </a:r>
            <a:r>
              <a:rPr lang="ko-KR" altLang="en-US" dirty="0"/>
              <a:t>패턴</a:t>
            </a:r>
            <a:endParaRPr lang="en-GB" altLang="ko-KR" dirty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GB" dirty="0"/>
              <a:t>Validation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GB" dirty="0"/>
              <a:t>Long running operation log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AE8279F-ACD0-C502-F7EE-E5BC42353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8757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75754E-26EB-7E9D-C776-6AA6D4E196F0}"/>
              </a:ext>
            </a:extLst>
          </p:cNvPr>
          <p:cNvSpPr txBox="1"/>
          <p:nvPr/>
        </p:nvSpPr>
        <p:spPr>
          <a:xfrm>
            <a:off x="2054942" y="825910"/>
            <a:ext cx="3531288" cy="2955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ko-KR" dirty="0"/>
              <a:t>TODO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인터페이스 </a:t>
            </a:r>
            <a:r>
              <a:rPr lang="en-GB" altLang="ko-KR" dirty="0">
                <a:sym typeface="Wingdings" panose="05000000000000000000" pitchFamily="2" charset="2"/>
              </a:rPr>
              <a:t> </a:t>
            </a:r>
            <a:r>
              <a:rPr lang="en-GB" dirty="0"/>
              <a:t>Mediator </a:t>
            </a:r>
            <a:r>
              <a:rPr lang="ko-KR" altLang="en-US" dirty="0"/>
              <a:t>패턴</a:t>
            </a:r>
            <a:endParaRPr lang="en-GB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dirty="0"/>
              <a:t>Decorator </a:t>
            </a:r>
            <a:r>
              <a:rPr lang="ko-KR" altLang="en-US" dirty="0"/>
              <a:t>패턴</a:t>
            </a:r>
            <a:endParaRPr lang="en-GB" altLang="ko-KR" dirty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GB" dirty="0"/>
              <a:t>Validation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GB" dirty="0"/>
              <a:t>Long running operation log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dirty="0"/>
              <a:t>DTO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dirty="0"/>
              <a:t>Impure</a:t>
            </a:r>
            <a:r>
              <a:rPr lang="ko-KR" altLang="en-US" dirty="0"/>
              <a:t> </a:t>
            </a:r>
            <a:r>
              <a:rPr lang="en-GB" altLang="ko-KR" dirty="0"/>
              <a:t>: </a:t>
            </a:r>
            <a:r>
              <a:rPr lang="ko-KR" altLang="en-US" dirty="0"/>
              <a:t>의존성</a:t>
            </a:r>
            <a:endParaRPr lang="en-GB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AE8279F-ACD0-C502-F7EE-E5BC42353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6111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B78A81-3FED-C697-724C-C7F390C3D9CB}"/>
              </a:ext>
            </a:extLst>
          </p:cNvPr>
          <p:cNvSpPr txBox="1"/>
          <p:nvPr/>
        </p:nvSpPr>
        <p:spPr>
          <a:xfrm>
            <a:off x="4726074" y="2048608"/>
            <a:ext cx="2739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6. </a:t>
            </a:r>
            <a:r>
              <a:rPr lang="ko-KR" altLang="en-US" sz="3200" b="1" dirty="0"/>
              <a:t>솔루션 구성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C038AB0-A4A4-6D2E-7D18-3F0EBEF2C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37904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D08DFE67-2622-76E6-E7F2-2E56AF6D1306}"/>
              </a:ext>
            </a:extLst>
          </p:cNvPr>
          <p:cNvSpPr/>
          <p:nvPr/>
        </p:nvSpPr>
        <p:spPr>
          <a:xfrm>
            <a:off x="9266046" y="3782113"/>
            <a:ext cx="870106" cy="21376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ttps://blog.cleancoder.com/uncle-bob/images/2012-08-13-the-clean-architecture/CleanArchitec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340" y="728663"/>
            <a:ext cx="7353300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B1571B-1864-431C-7FF7-05D98A3971EE}"/>
              </a:ext>
            </a:extLst>
          </p:cNvPr>
          <p:cNvSpPr txBox="1"/>
          <p:nvPr/>
        </p:nvSpPr>
        <p:spPr>
          <a:xfrm>
            <a:off x="8299506" y="3662062"/>
            <a:ext cx="448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src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188DC-21B1-A30F-0490-306BB4969A53}"/>
              </a:ext>
            </a:extLst>
          </p:cNvPr>
          <p:cNvSpPr txBox="1"/>
          <p:nvPr/>
        </p:nvSpPr>
        <p:spPr>
          <a:xfrm>
            <a:off x="8623404" y="4043183"/>
            <a:ext cx="1267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0070C0"/>
                </a:solidFill>
              </a:rPr>
              <a:t>Domain</a:t>
            </a:r>
            <a:endParaRPr lang="en-GB" sz="1200" b="1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0B6D3B-FE55-D2AA-AE75-CACFB21259D8}"/>
              </a:ext>
            </a:extLst>
          </p:cNvPr>
          <p:cNvSpPr txBox="1"/>
          <p:nvPr/>
        </p:nvSpPr>
        <p:spPr>
          <a:xfrm>
            <a:off x="8623404" y="4343760"/>
            <a:ext cx="1496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0070C0"/>
                </a:solidFill>
              </a:rPr>
              <a:t>Application</a:t>
            </a:r>
            <a:endParaRPr lang="en-GB" sz="1200" b="1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94932A-D9CA-0370-1D9F-9E8F7C1075E7}"/>
              </a:ext>
            </a:extLst>
          </p:cNvPr>
          <p:cNvSpPr txBox="1"/>
          <p:nvPr/>
        </p:nvSpPr>
        <p:spPr>
          <a:xfrm>
            <a:off x="8623404" y="4644337"/>
            <a:ext cx="22822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0070C0"/>
                </a:solidFill>
              </a:rPr>
              <a:t>Adapters</a:t>
            </a:r>
            <a:r>
              <a:rPr lang="en-GB" sz="1200" dirty="0" err="1"/>
              <a:t>.Infrastructure</a:t>
            </a:r>
            <a:endParaRPr lang="en-GB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E039FA-997D-3F76-ACC3-C2186D66CFA5}"/>
              </a:ext>
            </a:extLst>
          </p:cNvPr>
          <p:cNvSpPr txBox="1"/>
          <p:nvPr/>
        </p:nvSpPr>
        <p:spPr>
          <a:xfrm>
            <a:off x="8623404" y="4933125"/>
            <a:ext cx="2135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0070C0"/>
                </a:solidFill>
              </a:rPr>
              <a:t>Adapters</a:t>
            </a:r>
            <a:r>
              <a:rPr lang="en-GB" sz="1200" dirty="0" err="1"/>
              <a:t>.Persistence</a:t>
            </a:r>
            <a:endParaRPr lang="en-GB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0693AD-293D-9CC7-8F9D-D70FE855ECC5}"/>
              </a:ext>
            </a:extLst>
          </p:cNvPr>
          <p:cNvSpPr txBox="1"/>
          <p:nvPr/>
        </p:nvSpPr>
        <p:spPr>
          <a:xfrm>
            <a:off x="8623404" y="5221913"/>
            <a:ext cx="2220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0070C0"/>
                </a:solidFill>
              </a:rPr>
              <a:t>Adapters</a:t>
            </a:r>
            <a:r>
              <a:rPr lang="en-GB" sz="1200" dirty="0" err="1"/>
              <a:t>.Presentation</a:t>
            </a:r>
            <a:endParaRPr lang="en-GB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B297B1-1F07-4896-052A-235CE79807B9}"/>
              </a:ext>
            </a:extLst>
          </p:cNvPr>
          <p:cNvSpPr txBox="1"/>
          <p:nvPr/>
        </p:nvSpPr>
        <p:spPr>
          <a:xfrm>
            <a:off x="8623404" y="5522494"/>
            <a:ext cx="1057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0070C0"/>
                </a:solidFill>
              </a:rPr>
              <a:t>Host</a:t>
            </a:r>
            <a:endParaRPr lang="en-GB" sz="1200" b="1" dirty="0">
              <a:solidFill>
                <a:srgbClr val="0070C0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B41DF9C-F0A4-346C-C854-1F4377D1C6A2}"/>
              </a:ext>
            </a:extLst>
          </p:cNvPr>
          <p:cNvCxnSpPr>
            <a:cxnSpLocks/>
          </p:cNvCxnSpPr>
          <p:nvPr/>
        </p:nvCxnSpPr>
        <p:spPr>
          <a:xfrm>
            <a:off x="8256640" y="4331971"/>
            <a:ext cx="3032021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1763325-2FAF-5205-6358-82B5FD1AB40D}"/>
              </a:ext>
            </a:extLst>
          </p:cNvPr>
          <p:cNvCxnSpPr>
            <a:cxnSpLocks/>
          </p:cNvCxnSpPr>
          <p:nvPr/>
        </p:nvCxnSpPr>
        <p:spPr>
          <a:xfrm>
            <a:off x="8256640" y="4632548"/>
            <a:ext cx="3032021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CE0282E-5083-6037-8234-F9C70C9F510D}"/>
              </a:ext>
            </a:extLst>
          </p:cNvPr>
          <p:cNvCxnSpPr>
            <a:cxnSpLocks/>
          </p:cNvCxnSpPr>
          <p:nvPr/>
        </p:nvCxnSpPr>
        <p:spPr>
          <a:xfrm>
            <a:off x="8256640" y="5510701"/>
            <a:ext cx="3032021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1C0CBAB-4443-7559-6225-A27E7124114E}"/>
              </a:ext>
            </a:extLst>
          </p:cNvPr>
          <p:cNvSpPr/>
          <p:nvPr/>
        </p:nvSpPr>
        <p:spPr>
          <a:xfrm>
            <a:off x="8432312" y="4096394"/>
            <a:ext cx="183357" cy="164008"/>
          </a:xfrm>
          <a:prstGeom prst="rect">
            <a:avLst/>
          </a:prstGeom>
          <a:solidFill>
            <a:srgbClr val="FCFDB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A5A1B07-C592-77E2-9C89-C994F28BEAAF}"/>
              </a:ext>
            </a:extLst>
          </p:cNvPr>
          <p:cNvSpPr/>
          <p:nvPr/>
        </p:nvSpPr>
        <p:spPr>
          <a:xfrm>
            <a:off x="8432312" y="4406928"/>
            <a:ext cx="183357" cy="164008"/>
          </a:xfrm>
          <a:prstGeom prst="rect">
            <a:avLst/>
          </a:prstGeom>
          <a:solidFill>
            <a:srgbClr val="FFA6B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5E9EEFA-318F-E7AE-A547-30F14BD74649}"/>
              </a:ext>
            </a:extLst>
          </p:cNvPr>
          <p:cNvSpPr/>
          <p:nvPr/>
        </p:nvSpPr>
        <p:spPr>
          <a:xfrm>
            <a:off x="8432312" y="4991678"/>
            <a:ext cx="183357" cy="164008"/>
          </a:xfrm>
          <a:prstGeom prst="rect">
            <a:avLst/>
          </a:prstGeom>
          <a:solidFill>
            <a:srgbClr val="8FFFA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8834F78-80A3-9627-F342-345B3F4306F6}"/>
              </a:ext>
            </a:extLst>
          </p:cNvPr>
          <p:cNvSpPr/>
          <p:nvPr/>
        </p:nvSpPr>
        <p:spPr>
          <a:xfrm>
            <a:off x="8432312" y="5580967"/>
            <a:ext cx="183357" cy="164008"/>
          </a:xfrm>
          <a:prstGeom prst="rect">
            <a:avLst/>
          </a:prstGeom>
          <a:solidFill>
            <a:srgbClr val="BAFB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평행 사변형 2">
            <a:extLst>
              <a:ext uri="{FF2B5EF4-FFF2-40B4-BE49-F238E27FC236}">
                <a16:creationId xmlns:a16="http://schemas.microsoft.com/office/drawing/2014/main" id="{40D94431-966B-E643-F3AC-F39B394E6945}"/>
              </a:ext>
            </a:extLst>
          </p:cNvPr>
          <p:cNvSpPr/>
          <p:nvPr/>
        </p:nvSpPr>
        <p:spPr>
          <a:xfrm flipH="1">
            <a:off x="8741978" y="3591595"/>
            <a:ext cx="1394174" cy="190517"/>
          </a:xfrm>
          <a:prstGeom prst="parallelogram">
            <a:avLst>
              <a:gd name="adj" fmla="val 29214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27AD5D2-4BDB-0E1F-60EE-3A312D50F798}"/>
              </a:ext>
            </a:extLst>
          </p:cNvPr>
          <p:cNvSpPr/>
          <p:nvPr/>
        </p:nvSpPr>
        <p:spPr>
          <a:xfrm>
            <a:off x="8711317" y="1336637"/>
            <a:ext cx="870106" cy="22504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8754243" y="1389912"/>
            <a:ext cx="78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Layers</a:t>
            </a:r>
            <a:endParaRPr lang="ko-KR" alt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704230" y="1759308"/>
            <a:ext cx="884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T1.</a:t>
            </a:r>
            <a:r>
              <a:rPr lang="en-US" altLang="ko-KR" sz="1600" b="1" dirty="0">
                <a:solidFill>
                  <a:srgbClr val="0070C0"/>
                </a:solidFill>
              </a:rPr>
              <a:t>T2</a:t>
            </a:r>
            <a:r>
              <a:rPr lang="en-US" altLang="ko-KR" sz="1600" dirty="0"/>
              <a:t>.T3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8695563" y="2961472"/>
            <a:ext cx="7016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Adapter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95563" y="2685245"/>
            <a:ext cx="916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Application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695563" y="2412736"/>
            <a:ext cx="68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Domain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491BFA-AB0A-6B75-FD74-3324CFEC7FCD}"/>
              </a:ext>
            </a:extLst>
          </p:cNvPr>
          <p:cNvSpPr txBox="1"/>
          <p:nvPr/>
        </p:nvSpPr>
        <p:spPr>
          <a:xfrm>
            <a:off x="8695563" y="3233980"/>
            <a:ext cx="477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Host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4BFD0D5-E4DB-DF72-F263-2B91AFA2A441}"/>
              </a:ext>
            </a:extLst>
          </p:cNvPr>
          <p:cNvSpPr/>
          <p:nvPr/>
        </p:nvSpPr>
        <p:spPr>
          <a:xfrm>
            <a:off x="8432312" y="2471477"/>
            <a:ext cx="183357" cy="164008"/>
          </a:xfrm>
          <a:prstGeom prst="rect">
            <a:avLst/>
          </a:prstGeom>
          <a:solidFill>
            <a:srgbClr val="FCFDB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51E9527-4D0E-47F1-DDC5-B302B10F4048}"/>
              </a:ext>
            </a:extLst>
          </p:cNvPr>
          <p:cNvSpPr/>
          <p:nvPr/>
        </p:nvSpPr>
        <p:spPr>
          <a:xfrm>
            <a:off x="8432312" y="2742545"/>
            <a:ext cx="183357" cy="164008"/>
          </a:xfrm>
          <a:prstGeom prst="rect">
            <a:avLst/>
          </a:prstGeom>
          <a:solidFill>
            <a:srgbClr val="FFA6B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5C02FDF-809E-D3AC-32E4-F432FEB014D8}"/>
              </a:ext>
            </a:extLst>
          </p:cNvPr>
          <p:cNvSpPr/>
          <p:nvPr/>
        </p:nvSpPr>
        <p:spPr>
          <a:xfrm>
            <a:off x="8432312" y="3013613"/>
            <a:ext cx="183357" cy="164008"/>
          </a:xfrm>
          <a:prstGeom prst="rect">
            <a:avLst/>
          </a:prstGeom>
          <a:solidFill>
            <a:srgbClr val="8FFFA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939B754-1F1C-165D-2D6B-1CA3815110F1}"/>
              </a:ext>
            </a:extLst>
          </p:cNvPr>
          <p:cNvSpPr/>
          <p:nvPr/>
        </p:nvSpPr>
        <p:spPr>
          <a:xfrm>
            <a:off x="8432312" y="3284681"/>
            <a:ext cx="183357" cy="164008"/>
          </a:xfrm>
          <a:prstGeom prst="rect">
            <a:avLst/>
          </a:prstGeom>
          <a:solidFill>
            <a:srgbClr val="BAFB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직선 연결선 23"/>
          <p:cNvCxnSpPr/>
          <p:nvPr/>
        </p:nvCxnSpPr>
        <p:spPr>
          <a:xfrm>
            <a:off x="6071752" y="2689735"/>
            <a:ext cx="5216909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071752" y="2962244"/>
            <a:ext cx="5216909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071752" y="3238471"/>
            <a:ext cx="5216909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92E4E1-1AF5-99C7-78C7-63D0C8AEC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1360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semaphoreci.com/wp-content/uploads/2022/03/pyramid1.jpg">
            <a:extLst>
              <a:ext uri="{FF2B5EF4-FFF2-40B4-BE49-F238E27FC236}">
                <a16:creationId xmlns:a16="http://schemas.microsoft.com/office/drawing/2014/main" id="{E2EE2791-FB52-5D00-FB85-59D7591D9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312" y="1751989"/>
            <a:ext cx="3089230" cy="3354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47A27837-C729-CBC5-0154-423DF875A3CB}"/>
              </a:ext>
            </a:extLst>
          </p:cNvPr>
          <p:cNvSpPr/>
          <p:nvPr/>
        </p:nvSpPr>
        <p:spPr>
          <a:xfrm>
            <a:off x="7843201" y="3940150"/>
            <a:ext cx="870106" cy="11658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57051A-FC72-7851-3E58-1EA721984C8B}"/>
              </a:ext>
            </a:extLst>
          </p:cNvPr>
          <p:cNvSpPr txBox="1"/>
          <p:nvPr/>
        </p:nvSpPr>
        <p:spPr>
          <a:xfrm>
            <a:off x="6443532" y="3751430"/>
            <a:ext cx="628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22406-DCB6-FF74-497E-2D558203995C}"/>
              </a:ext>
            </a:extLst>
          </p:cNvPr>
          <p:cNvSpPr txBox="1"/>
          <p:nvPr/>
        </p:nvSpPr>
        <p:spPr>
          <a:xfrm>
            <a:off x="6857167" y="4123802"/>
            <a:ext cx="1348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ArchDdd.</a:t>
            </a:r>
            <a:r>
              <a:rPr lang="en-GB" sz="1200" b="1" dirty="0">
                <a:solidFill>
                  <a:srgbClr val="C00000"/>
                </a:solidFill>
              </a:rPr>
              <a:t>Tests</a:t>
            </a:r>
            <a:r>
              <a:rPr lang="en-GB" sz="1200" b="1" dirty="0"/>
              <a:t>.</a:t>
            </a:r>
            <a:r>
              <a:rPr lang="en-GB" sz="1200" b="1" dirty="0">
                <a:solidFill>
                  <a:srgbClr val="0070C0"/>
                </a:solidFill>
              </a:rPr>
              <a:t>E2E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CDC861-8345-7E45-7BAF-1F09CF7205D6}"/>
              </a:ext>
            </a:extLst>
          </p:cNvPr>
          <p:cNvSpPr txBox="1"/>
          <p:nvPr/>
        </p:nvSpPr>
        <p:spPr>
          <a:xfrm>
            <a:off x="6857167" y="4424379"/>
            <a:ext cx="18864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C00000"/>
                </a:solidFill>
              </a:rPr>
              <a:t>Tests</a:t>
            </a:r>
            <a:r>
              <a:rPr lang="en-GB" sz="1200" dirty="0" err="1"/>
              <a:t>.</a:t>
            </a:r>
            <a:r>
              <a:rPr lang="en-GB" sz="1200" b="1" dirty="0" err="1">
                <a:solidFill>
                  <a:srgbClr val="0070C0"/>
                </a:solidFill>
              </a:rPr>
              <a:t>Integration</a:t>
            </a:r>
            <a:endParaRPr lang="en-GB" sz="1200" b="1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211E49-4203-1783-30F7-FC80A008F20D}"/>
              </a:ext>
            </a:extLst>
          </p:cNvPr>
          <p:cNvSpPr txBox="1"/>
          <p:nvPr/>
        </p:nvSpPr>
        <p:spPr>
          <a:xfrm>
            <a:off x="6857167" y="4724956"/>
            <a:ext cx="1392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C00000"/>
                </a:solidFill>
              </a:rPr>
              <a:t>Tests</a:t>
            </a:r>
            <a:r>
              <a:rPr lang="en-GB" sz="1200" dirty="0" err="1"/>
              <a:t>.</a:t>
            </a:r>
            <a:r>
              <a:rPr lang="en-GB" sz="1200" b="1" dirty="0" err="1">
                <a:solidFill>
                  <a:srgbClr val="0070C0"/>
                </a:solidFill>
              </a:rPr>
              <a:t>Unit</a:t>
            </a:r>
            <a:endParaRPr lang="en-GB" sz="12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8B0D06A-31B1-F049-8AA4-46CCD9907447}"/>
              </a:ext>
            </a:extLst>
          </p:cNvPr>
          <p:cNvSpPr/>
          <p:nvPr/>
        </p:nvSpPr>
        <p:spPr>
          <a:xfrm>
            <a:off x="6666075" y="4177013"/>
            <a:ext cx="183357" cy="164008"/>
          </a:xfrm>
          <a:prstGeom prst="rect">
            <a:avLst/>
          </a:prstGeom>
          <a:solidFill>
            <a:srgbClr val="F8C32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57C7D5E-10AC-5A3F-DFD9-3D594C248C95}"/>
              </a:ext>
            </a:extLst>
          </p:cNvPr>
          <p:cNvSpPr/>
          <p:nvPr/>
        </p:nvSpPr>
        <p:spPr>
          <a:xfrm>
            <a:off x="6666075" y="4487547"/>
            <a:ext cx="183357" cy="164008"/>
          </a:xfrm>
          <a:prstGeom prst="rect">
            <a:avLst/>
          </a:prstGeom>
          <a:solidFill>
            <a:srgbClr val="1AAE9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ABD4DB2-7A4E-8D70-9E43-8BFA1AB86C4B}"/>
              </a:ext>
            </a:extLst>
          </p:cNvPr>
          <p:cNvSpPr/>
          <p:nvPr/>
        </p:nvSpPr>
        <p:spPr>
          <a:xfrm>
            <a:off x="6666075" y="4786651"/>
            <a:ext cx="183357" cy="164008"/>
          </a:xfrm>
          <a:prstGeom prst="rect">
            <a:avLst/>
          </a:prstGeom>
          <a:solidFill>
            <a:srgbClr val="2C89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평행 사변형 31">
            <a:extLst>
              <a:ext uri="{FF2B5EF4-FFF2-40B4-BE49-F238E27FC236}">
                <a16:creationId xmlns:a16="http://schemas.microsoft.com/office/drawing/2014/main" id="{C4EF1105-FF1B-05F6-9E88-D169FBCD0C3F}"/>
              </a:ext>
            </a:extLst>
          </p:cNvPr>
          <p:cNvSpPr/>
          <p:nvPr/>
        </p:nvSpPr>
        <p:spPr>
          <a:xfrm flipH="1">
            <a:off x="6937993" y="3691650"/>
            <a:ext cx="1775314" cy="248500"/>
          </a:xfrm>
          <a:prstGeom prst="parallelogram">
            <a:avLst>
              <a:gd name="adj" fmla="val 36090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409046D-68FD-2497-549B-269961F10627}"/>
              </a:ext>
            </a:extLst>
          </p:cNvPr>
          <p:cNvSpPr/>
          <p:nvPr/>
        </p:nvSpPr>
        <p:spPr>
          <a:xfrm>
            <a:off x="6945080" y="1695387"/>
            <a:ext cx="870106" cy="19844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C698B1-383D-28AB-4928-D67E0A777208}"/>
              </a:ext>
            </a:extLst>
          </p:cNvPr>
          <p:cNvSpPr txBox="1"/>
          <p:nvPr/>
        </p:nvSpPr>
        <p:spPr>
          <a:xfrm>
            <a:off x="6874023" y="1748724"/>
            <a:ext cx="1003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Features</a:t>
            </a:r>
            <a:endParaRPr lang="ko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81EBDDC-7D50-3B2F-9FFB-46655435A951}"/>
              </a:ext>
            </a:extLst>
          </p:cNvPr>
          <p:cNvSpPr txBox="1"/>
          <p:nvPr/>
        </p:nvSpPr>
        <p:spPr>
          <a:xfrm>
            <a:off x="6937993" y="2118057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T1.</a:t>
            </a:r>
            <a:r>
              <a:rPr lang="en-US" altLang="ko-KR" sz="1600" b="1" dirty="0">
                <a:solidFill>
                  <a:srgbClr val="C00000"/>
                </a:solidFill>
              </a:rPr>
              <a:t>T2</a:t>
            </a:r>
            <a:r>
              <a:rPr lang="en-US" altLang="ko-KR" sz="1600" dirty="0"/>
              <a:t>.</a:t>
            </a:r>
            <a:r>
              <a:rPr lang="en-US" altLang="ko-KR" sz="1600" b="1" dirty="0">
                <a:solidFill>
                  <a:srgbClr val="0070C0"/>
                </a:solidFill>
              </a:rPr>
              <a:t>T3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72A8046-0F67-1490-3BB7-4FDB91F9BD46}"/>
              </a:ext>
            </a:extLst>
          </p:cNvPr>
          <p:cNvSpPr txBox="1"/>
          <p:nvPr/>
        </p:nvSpPr>
        <p:spPr>
          <a:xfrm>
            <a:off x="6929326" y="3320221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Unit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85DD96-F4A3-793B-85BD-94013A886E0D}"/>
              </a:ext>
            </a:extLst>
          </p:cNvPr>
          <p:cNvSpPr txBox="1"/>
          <p:nvPr/>
        </p:nvSpPr>
        <p:spPr>
          <a:xfrm>
            <a:off x="6929326" y="3043994"/>
            <a:ext cx="893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Integration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957D4A-89D7-865B-37A1-0DE0E1BAC398}"/>
              </a:ext>
            </a:extLst>
          </p:cNvPr>
          <p:cNvSpPr txBox="1"/>
          <p:nvPr/>
        </p:nvSpPr>
        <p:spPr>
          <a:xfrm>
            <a:off x="6929326" y="2771485"/>
            <a:ext cx="413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E2E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05095E2-86EB-2650-92A6-9057F2FE481B}"/>
              </a:ext>
            </a:extLst>
          </p:cNvPr>
          <p:cNvSpPr/>
          <p:nvPr/>
        </p:nvSpPr>
        <p:spPr>
          <a:xfrm>
            <a:off x="6666075" y="2830226"/>
            <a:ext cx="183357" cy="164008"/>
          </a:xfrm>
          <a:prstGeom prst="rect">
            <a:avLst/>
          </a:prstGeom>
          <a:solidFill>
            <a:srgbClr val="F8C32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1625F1-8DFA-B55F-1DCF-D298CEAF9918}"/>
              </a:ext>
            </a:extLst>
          </p:cNvPr>
          <p:cNvSpPr/>
          <p:nvPr/>
        </p:nvSpPr>
        <p:spPr>
          <a:xfrm>
            <a:off x="6666075" y="3101294"/>
            <a:ext cx="183357" cy="164008"/>
          </a:xfrm>
          <a:prstGeom prst="rect">
            <a:avLst/>
          </a:prstGeom>
          <a:solidFill>
            <a:srgbClr val="1AAE9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7A1A19A-60B1-D186-E7DD-ACE1DDDC0479}"/>
              </a:ext>
            </a:extLst>
          </p:cNvPr>
          <p:cNvSpPr/>
          <p:nvPr/>
        </p:nvSpPr>
        <p:spPr>
          <a:xfrm>
            <a:off x="6666075" y="3372362"/>
            <a:ext cx="183357" cy="164008"/>
          </a:xfrm>
          <a:prstGeom prst="rect">
            <a:avLst/>
          </a:prstGeom>
          <a:solidFill>
            <a:srgbClr val="2C89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CD2D0C5-6728-150C-B3BD-7B459682BBFF}"/>
              </a:ext>
            </a:extLst>
          </p:cNvPr>
          <p:cNvGrpSpPr/>
          <p:nvPr/>
        </p:nvGrpSpPr>
        <p:grpSpPr>
          <a:xfrm>
            <a:off x="6364303" y="3048484"/>
            <a:ext cx="2927181" cy="1664683"/>
            <a:chOff x="5211128" y="3048484"/>
            <a:chExt cx="3158121" cy="1664683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1452FFF1-8EF9-D700-EAC6-6E656CED74D7}"/>
                </a:ext>
              </a:extLst>
            </p:cNvPr>
            <p:cNvCxnSpPr>
              <a:cxnSpLocks/>
            </p:cNvCxnSpPr>
            <p:nvPr/>
          </p:nvCxnSpPr>
          <p:spPr>
            <a:xfrm>
              <a:off x="5337228" y="4412590"/>
              <a:ext cx="3032021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7D241362-1763-C310-7BA8-C794DFA39FEF}"/>
                </a:ext>
              </a:extLst>
            </p:cNvPr>
            <p:cNvCxnSpPr>
              <a:cxnSpLocks/>
            </p:cNvCxnSpPr>
            <p:nvPr/>
          </p:nvCxnSpPr>
          <p:spPr>
            <a:xfrm>
              <a:off x="5337228" y="4713167"/>
              <a:ext cx="3032021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5E3657CE-AC50-86B8-8F74-3E7A6B434D98}"/>
                </a:ext>
              </a:extLst>
            </p:cNvPr>
            <p:cNvCxnSpPr/>
            <p:nvPr/>
          </p:nvCxnSpPr>
          <p:spPr>
            <a:xfrm>
              <a:off x="5211128" y="3048484"/>
              <a:ext cx="3158121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FDE52124-723B-88B5-DD1F-698E483C310C}"/>
                </a:ext>
              </a:extLst>
            </p:cNvPr>
            <p:cNvCxnSpPr/>
            <p:nvPr/>
          </p:nvCxnSpPr>
          <p:spPr>
            <a:xfrm>
              <a:off x="5211128" y="3320993"/>
              <a:ext cx="3158121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AE9660-68DA-6B30-C3F2-7432DAE93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56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B78A81-3FED-C697-724C-C7F390C3D9CB}"/>
              </a:ext>
            </a:extLst>
          </p:cNvPr>
          <p:cNvSpPr txBox="1"/>
          <p:nvPr/>
        </p:nvSpPr>
        <p:spPr>
          <a:xfrm>
            <a:off x="3858849" y="2048608"/>
            <a:ext cx="44743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7. </a:t>
            </a:r>
            <a:r>
              <a:rPr lang="ko-KR" altLang="en-US" sz="3200" b="1" dirty="0"/>
              <a:t>비즈니스 관심사 설계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6906024-11D8-CA8C-6C32-816B428E6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633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4BEFF1-1A7F-FC1A-0EAA-384B8F399B91}"/>
              </a:ext>
            </a:extLst>
          </p:cNvPr>
          <p:cNvSpPr txBox="1"/>
          <p:nvPr/>
        </p:nvSpPr>
        <p:spPr>
          <a:xfrm>
            <a:off x="5593299" y="45086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/>
              <a:t>목차</a:t>
            </a:r>
            <a:endParaRPr lang="ko-KR" altLang="en-US" sz="3200" b="1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5F240F3-5D28-B9ED-7C39-A63366D94861}"/>
              </a:ext>
            </a:extLst>
          </p:cNvPr>
          <p:cNvGrpSpPr/>
          <p:nvPr/>
        </p:nvGrpSpPr>
        <p:grpSpPr>
          <a:xfrm>
            <a:off x="4790995" y="1763472"/>
            <a:ext cx="2610010" cy="3583199"/>
            <a:chOff x="2353221" y="1763472"/>
            <a:chExt cx="2610010" cy="358319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B2AA15D-7831-31D1-EFBF-26853121B8B4}"/>
                </a:ext>
              </a:extLst>
            </p:cNvPr>
            <p:cNvSpPr txBox="1"/>
            <p:nvPr/>
          </p:nvSpPr>
          <p:spPr>
            <a:xfrm>
              <a:off x="2353221" y="1763472"/>
              <a:ext cx="21210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1. </a:t>
              </a:r>
              <a:r>
                <a:rPr lang="ko-KR" altLang="en-US" sz="1600" b="1" dirty="0"/>
                <a:t>아키텍처 주요 역사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8B50EB1-1890-8EA1-D3D8-0B117223EB22}"/>
                </a:ext>
              </a:extLst>
            </p:cNvPr>
            <p:cNvSpPr txBox="1"/>
            <p:nvPr/>
          </p:nvSpPr>
          <p:spPr>
            <a:xfrm>
              <a:off x="2353221" y="2304246"/>
              <a:ext cx="25314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2. </a:t>
              </a:r>
              <a:r>
                <a:rPr lang="ko-KR" altLang="en-US" sz="1600" b="1" dirty="0"/>
                <a:t>관심사의 분리와 레이어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02D262E-F68A-E59E-141F-00399E16940B}"/>
                </a:ext>
              </a:extLst>
            </p:cNvPr>
            <p:cNvSpPr txBox="1"/>
            <p:nvPr/>
          </p:nvSpPr>
          <p:spPr>
            <a:xfrm>
              <a:off x="2353221" y="2845020"/>
              <a:ext cx="25314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3. </a:t>
              </a:r>
              <a:r>
                <a:rPr lang="ko-KR" altLang="en-US" sz="1600" b="1" dirty="0"/>
                <a:t>레이어와 아키텍처 패턴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B55919A-6E6D-435D-4B1A-035FE6270309}"/>
                </a:ext>
              </a:extLst>
            </p:cNvPr>
            <p:cNvSpPr txBox="1"/>
            <p:nvPr/>
          </p:nvSpPr>
          <p:spPr>
            <a:xfrm>
              <a:off x="2353221" y="3385794"/>
              <a:ext cx="19607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4. </a:t>
              </a:r>
              <a:r>
                <a:rPr lang="ko-KR" altLang="en-US" sz="1600" b="1" dirty="0"/>
                <a:t>레이어와 입</a:t>
              </a:r>
              <a:r>
                <a:rPr lang="en-GB" altLang="ko-KR" sz="1600" b="1" dirty="0"/>
                <a:t>/</a:t>
              </a:r>
              <a:r>
                <a:rPr lang="ko-KR" altLang="en-US" sz="1600" b="1" dirty="0"/>
                <a:t>출력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D706FB5-EF37-BC1B-E65D-40DECAA25908}"/>
                </a:ext>
              </a:extLst>
            </p:cNvPr>
            <p:cNvSpPr txBox="1"/>
            <p:nvPr/>
          </p:nvSpPr>
          <p:spPr>
            <a:xfrm>
              <a:off x="2353221" y="3926568"/>
              <a:ext cx="26100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5. </a:t>
              </a:r>
              <a:r>
                <a:rPr lang="ko-KR" altLang="en-US" sz="1600" b="1" dirty="0"/>
                <a:t>레이어와 입</a:t>
              </a:r>
              <a:r>
                <a:rPr lang="en-GB" altLang="ko-KR" sz="1600" b="1" dirty="0"/>
                <a:t>/</a:t>
              </a:r>
              <a:r>
                <a:rPr lang="ko-KR" altLang="en-US" sz="1600" b="1" dirty="0"/>
                <a:t>출력 의존성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FD73AF5-3F24-9629-646F-286F6D5D289B}"/>
                </a:ext>
              </a:extLst>
            </p:cNvPr>
            <p:cNvSpPr txBox="1"/>
            <p:nvPr/>
          </p:nvSpPr>
          <p:spPr>
            <a:xfrm>
              <a:off x="2353221" y="4467342"/>
              <a:ext cx="14590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6. </a:t>
              </a:r>
              <a:r>
                <a:rPr lang="ko-KR" altLang="en-US" sz="1600" b="1" dirty="0"/>
                <a:t>솔루션 구성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6028B60-2EE9-5A14-7EC6-1FC071177501}"/>
                </a:ext>
              </a:extLst>
            </p:cNvPr>
            <p:cNvSpPr txBox="1"/>
            <p:nvPr/>
          </p:nvSpPr>
          <p:spPr>
            <a:xfrm>
              <a:off x="2353221" y="5008117"/>
              <a:ext cx="23262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7. </a:t>
              </a:r>
              <a:r>
                <a:rPr lang="ko-KR" altLang="en-US" sz="1600" b="1" dirty="0"/>
                <a:t>비즈니스 관심사 설계</a:t>
              </a:r>
            </a:p>
          </p:txBody>
        </p:sp>
      </p:grp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AB0266FE-1CB4-65E8-E82E-26C604BEA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2810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732DD3-D987-3C4C-8383-4914BC17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30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D3962D-7305-B651-DC6E-3F28C7812148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13955034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8" name="타원 7"/>
          <p:cNvSpPr/>
          <p:nvPr/>
        </p:nvSpPr>
        <p:spPr>
          <a:xfrm>
            <a:off x="2571134" y="4454013"/>
            <a:ext cx="1174955" cy="734482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208684" y="5437753"/>
            <a:ext cx="1091922" cy="1148381"/>
            <a:chOff x="3680823" y="3065577"/>
            <a:chExt cx="1091922" cy="1148381"/>
          </a:xfrm>
        </p:grpSpPr>
        <p:sp>
          <p:nvSpPr>
            <p:cNvPr id="9" name="직사각형 8"/>
            <p:cNvSpPr/>
            <p:nvPr/>
          </p:nvSpPr>
          <p:spPr>
            <a:xfrm>
              <a:off x="3680823" y="3985458"/>
              <a:ext cx="97509" cy="180000"/>
            </a:xfrm>
            <a:prstGeom prst="rect">
              <a:avLst/>
            </a:prstGeom>
            <a:solidFill>
              <a:srgbClr val="B4FE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680823" y="3694998"/>
              <a:ext cx="97509" cy="180000"/>
            </a:xfrm>
            <a:prstGeom prst="rect">
              <a:avLst/>
            </a:prstGeom>
            <a:solidFill>
              <a:srgbClr val="92FEAA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680823" y="3114076"/>
              <a:ext cx="97509" cy="180000"/>
            </a:xfrm>
            <a:prstGeom prst="rect">
              <a:avLst/>
            </a:prstGeom>
            <a:solidFill>
              <a:srgbClr val="FBFCB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63035" y="3065577"/>
              <a:ext cx="753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C00000"/>
                  </a:solidFill>
                </a:rPr>
                <a:t>Doamin</a:t>
              </a:r>
              <a:endParaRPr lang="ko-KR" altLang="en-US" sz="1200" b="1">
                <a:solidFill>
                  <a:srgbClr val="C00000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680823" y="3404537"/>
              <a:ext cx="97509" cy="180000"/>
            </a:xfrm>
            <a:prstGeom prst="rect">
              <a:avLst/>
            </a:prstGeom>
            <a:solidFill>
              <a:srgbClr val="FFA7BD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56120" y="3356038"/>
              <a:ext cx="10166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C00000"/>
                  </a:solidFill>
                </a:rPr>
                <a:t>Application</a:t>
              </a:r>
              <a:endParaRPr lang="ko-KR" altLang="en-US" sz="1200" b="1">
                <a:solidFill>
                  <a:srgbClr val="C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63036" y="3646499"/>
              <a:ext cx="7738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C00000"/>
                  </a:solidFill>
                </a:rPr>
                <a:t>Adapter</a:t>
              </a:r>
              <a:endParaRPr lang="ko-KR" altLang="en-US" sz="1200" b="1">
                <a:solidFill>
                  <a:srgbClr val="C0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55334" y="3936959"/>
              <a:ext cx="5277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C00000"/>
                  </a:solidFill>
                </a:rPr>
                <a:t>Host</a:t>
              </a:r>
              <a:endParaRPr lang="ko-KR" altLang="en-US" sz="1200" b="1">
                <a:solidFill>
                  <a:srgbClr val="C00000"/>
                </a:solidFill>
              </a:endParaRPr>
            </a:p>
          </p:txBody>
        </p:sp>
      </p:grp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B9A12E-9D63-A0FF-5A61-1A48E406C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31</a:t>
            </a:fld>
            <a:endParaRPr lang="en-GB"/>
          </a:p>
        </p:txBody>
      </p:sp>
      <p:pic>
        <p:nvPicPr>
          <p:cNvPr id="50" name="Picture 2" descr="https://blog.cleancoder.com/uncle-bob/images/2012-08-13-the-clean-architecture/CleanArchitecture.jpg">
            <a:extLst>
              <a:ext uri="{FF2B5EF4-FFF2-40B4-BE49-F238E27FC236}">
                <a16:creationId xmlns:a16="http://schemas.microsoft.com/office/drawing/2014/main" id="{30965BEA-88DF-4063-870B-73015CE1E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477" y="5297184"/>
            <a:ext cx="1946364" cy="1429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8B07CFA-B588-39AE-AC98-F15A6790296F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1368544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59AED2D-91CC-D2E4-2302-2C97A48AF69F}"/>
              </a:ext>
            </a:extLst>
          </p:cNvPr>
          <p:cNvSpPr/>
          <p:nvPr/>
        </p:nvSpPr>
        <p:spPr>
          <a:xfrm>
            <a:off x="1946785" y="1528916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148896-2AB4-390B-F108-A6242B23B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32</a:t>
            </a:fld>
            <a:endParaRPr lang="en-GB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C293D7-09DE-BCED-90AA-04DCD3DCEAA3}"/>
              </a:ext>
            </a:extLst>
          </p:cNvPr>
          <p:cNvSpPr/>
          <p:nvPr/>
        </p:nvSpPr>
        <p:spPr>
          <a:xfrm>
            <a:off x="7787148" y="2541639"/>
            <a:ext cx="349046" cy="176489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BE0B60-011F-5C22-AA09-7F7A2A87B99F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35343200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59AED2D-91CC-D2E4-2302-2C97A48AF69F}"/>
              </a:ext>
            </a:extLst>
          </p:cNvPr>
          <p:cNvSpPr/>
          <p:nvPr/>
        </p:nvSpPr>
        <p:spPr>
          <a:xfrm>
            <a:off x="1946785" y="1528916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148896-2AB4-390B-F108-A6242B23B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33</a:t>
            </a:fld>
            <a:endParaRPr lang="en-GB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D8654C7-2EA7-C81A-5AD3-A040DD8F611D}"/>
              </a:ext>
            </a:extLst>
          </p:cNvPr>
          <p:cNvSpPr/>
          <p:nvPr/>
        </p:nvSpPr>
        <p:spPr>
          <a:xfrm>
            <a:off x="8463110" y="2541639"/>
            <a:ext cx="349046" cy="176489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17A2BC-83E7-48FF-E10F-B2A80AEC7AB3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34807319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5D6A738-47AB-6189-1006-24D043B62D57}"/>
              </a:ext>
            </a:extLst>
          </p:cNvPr>
          <p:cNvSpPr/>
          <p:nvPr/>
        </p:nvSpPr>
        <p:spPr>
          <a:xfrm>
            <a:off x="3087327" y="2094271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987F51B-84B7-DEF7-E634-C783DB048CDB}"/>
              </a:ext>
            </a:extLst>
          </p:cNvPr>
          <p:cNvSpPr/>
          <p:nvPr/>
        </p:nvSpPr>
        <p:spPr>
          <a:xfrm>
            <a:off x="3598605" y="3069720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D40719-463E-C519-F20E-E8A9FB6E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34</a:t>
            </a:fld>
            <a:endParaRPr lang="en-GB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D58DE8-43A6-41F5-8E63-5417F94D674D}"/>
              </a:ext>
            </a:extLst>
          </p:cNvPr>
          <p:cNvSpPr/>
          <p:nvPr/>
        </p:nvSpPr>
        <p:spPr>
          <a:xfrm>
            <a:off x="9237405" y="3136494"/>
            <a:ext cx="481781" cy="34904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258F5F-69C1-D96D-7E9F-1FDFD34C909B}"/>
              </a:ext>
            </a:extLst>
          </p:cNvPr>
          <p:cNvSpPr/>
          <p:nvPr/>
        </p:nvSpPr>
        <p:spPr>
          <a:xfrm>
            <a:off x="9807673" y="3136494"/>
            <a:ext cx="526030" cy="34904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B8816F-4570-CA2D-6BB6-C24804531C6C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28380537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70C3EA8-5845-59B7-C8DE-0650BB996C8E}"/>
              </a:ext>
            </a:extLst>
          </p:cNvPr>
          <p:cNvSpPr/>
          <p:nvPr/>
        </p:nvSpPr>
        <p:spPr>
          <a:xfrm>
            <a:off x="5638799" y="2680597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D53F92-96F0-7A11-1AAA-3E4813221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35</a:t>
            </a:fld>
            <a:endParaRPr lang="en-GB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084DC2-2A35-279D-C01C-9A75B01137F4}"/>
              </a:ext>
            </a:extLst>
          </p:cNvPr>
          <p:cNvSpPr/>
          <p:nvPr/>
        </p:nvSpPr>
        <p:spPr>
          <a:xfrm>
            <a:off x="9207910" y="2625221"/>
            <a:ext cx="1125793" cy="34904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68ED1F-4FD0-BAB6-35B9-DE5832C42E85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5176969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14" name="직사각형 13"/>
          <p:cNvSpPr/>
          <p:nvPr/>
        </p:nvSpPr>
        <p:spPr>
          <a:xfrm>
            <a:off x="7726361" y="2128219"/>
            <a:ext cx="492936" cy="254970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323470" y="2128219"/>
            <a:ext cx="3444460" cy="254970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041324" y="4788530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b="1" dirty="0">
                <a:solidFill>
                  <a:srgbClr val="0070C0"/>
                </a:solidFill>
              </a:rPr>
              <a:t>애플리케이션 레이어</a:t>
            </a:r>
            <a:endParaRPr lang="en-US" altLang="ko-KR" sz="1400" b="1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383499" y="4788530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C00000"/>
                </a:solidFill>
              </a:rPr>
              <a:t>도메인 레이어</a:t>
            </a:r>
            <a:endParaRPr lang="en-US" altLang="ko-KR" sz="1400" b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451627" y="5105831"/>
            <a:ext cx="1188146" cy="1222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 err="1"/>
              <a:t>AggregateRoot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/>
              <a:t>Domain Event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/>
              <a:t>Domain Service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/>
              <a:t>Entity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 err="1"/>
              <a:t>ValueObject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7276164" y="5105831"/>
            <a:ext cx="1348446" cy="299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/>
              <a:t>Application Service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DC14529-F6C8-CFF9-A5B2-8F5B208A22D6}"/>
              </a:ext>
            </a:extLst>
          </p:cNvPr>
          <p:cNvSpPr/>
          <p:nvPr/>
        </p:nvSpPr>
        <p:spPr>
          <a:xfrm>
            <a:off x="1946785" y="1528916"/>
            <a:ext cx="1174955" cy="734482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C251839-6D20-7E5E-A4A7-34B46B764C27}"/>
              </a:ext>
            </a:extLst>
          </p:cNvPr>
          <p:cNvSpPr/>
          <p:nvPr/>
        </p:nvSpPr>
        <p:spPr>
          <a:xfrm>
            <a:off x="5638799" y="2680597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2CFAAD7-CF53-8EAE-88B5-CDF4C0E110BE}"/>
              </a:ext>
            </a:extLst>
          </p:cNvPr>
          <p:cNvSpPr/>
          <p:nvPr/>
        </p:nvSpPr>
        <p:spPr>
          <a:xfrm>
            <a:off x="3087327" y="2094271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FC49481-584C-4B1C-424B-805189D4EA68}"/>
              </a:ext>
            </a:extLst>
          </p:cNvPr>
          <p:cNvSpPr/>
          <p:nvPr/>
        </p:nvSpPr>
        <p:spPr>
          <a:xfrm>
            <a:off x="3598605" y="3069720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ADC6B1E-2B60-C200-38E1-E0A22538C68F}"/>
              </a:ext>
            </a:extLst>
          </p:cNvPr>
          <p:cNvSpPr/>
          <p:nvPr/>
        </p:nvSpPr>
        <p:spPr>
          <a:xfrm>
            <a:off x="2571134" y="4454013"/>
            <a:ext cx="1174955" cy="734482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BE6B3C-5DC6-6F17-4A60-2EEA431B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36</a:t>
            </a:fld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1009C2-E1C3-0FBB-F444-7A0AE1DC03D2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설계 컴파일 타임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CA45FEF-54A5-9AD6-E6FB-6A16821BE37F}"/>
              </a:ext>
            </a:extLst>
          </p:cNvPr>
          <p:cNvSpPr/>
          <p:nvPr/>
        </p:nvSpPr>
        <p:spPr>
          <a:xfrm>
            <a:off x="2016125" y="1603375"/>
            <a:ext cx="1031876" cy="58420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227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4034" y="2048608"/>
            <a:ext cx="40639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1. </a:t>
            </a:r>
            <a:r>
              <a:rPr lang="ko-KR" altLang="en-US" sz="3200" b="1" dirty="0"/>
              <a:t>아키텍처 주요 역사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52256F6-6B8C-D40D-0B6A-6EE6B5FCB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730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5F8D9C7-5BAD-6C4B-DB9A-A1CB37157965}"/>
              </a:ext>
            </a:extLst>
          </p:cNvPr>
          <p:cNvSpPr/>
          <p:nvPr/>
        </p:nvSpPr>
        <p:spPr>
          <a:xfrm>
            <a:off x="6044838" y="3799839"/>
            <a:ext cx="2991164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A5733A-A7BE-FF82-08DD-F9ABCB2C6D03}"/>
              </a:ext>
            </a:extLst>
          </p:cNvPr>
          <p:cNvSpPr/>
          <p:nvPr/>
        </p:nvSpPr>
        <p:spPr>
          <a:xfrm>
            <a:off x="9337431" y="3799838"/>
            <a:ext cx="2751992" cy="6526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2B8895-8B4C-4D2C-CFBD-FD5E5B708A0B}"/>
              </a:ext>
            </a:extLst>
          </p:cNvPr>
          <p:cNvSpPr/>
          <p:nvPr/>
        </p:nvSpPr>
        <p:spPr>
          <a:xfrm>
            <a:off x="4920825" y="1862600"/>
            <a:ext cx="1768975" cy="6527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6DF417-239A-ED74-2AE0-32271666CF8E}"/>
              </a:ext>
            </a:extLst>
          </p:cNvPr>
          <p:cNvSpPr/>
          <p:nvPr/>
        </p:nvSpPr>
        <p:spPr>
          <a:xfrm>
            <a:off x="10045553" y="1862600"/>
            <a:ext cx="1820008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A7BA9C-1448-022E-DE1E-7E104646CD49}"/>
              </a:ext>
            </a:extLst>
          </p:cNvPr>
          <p:cNvSpPr/>
          <p:nvPr/>
        </p:nvSpPr>
        <p:spPr>
          <a:xfrm>
            <a:off x="7804370" y="1862600"/>
            <a:ext cx="1820008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4FF0BF-9900-0FB4-B088-D03BF6A12BCD}"/>
              </a:ext>
            </a:extLst>
          </p:cNvPr>
          <p:cNvSpPr/>
          <p:nvPr/>
        </p:nvSpPr>
        <p:spPr>
          <a:xfrm>
            <a:off x="537272" y="3906099"/>
            <a:ext cx="2825262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/>
              <a:t>Extreme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Programming</a:t>
            </a:r>
            <a:r>
              <a:rPr lang="ko-KR" altLang="en-US" sz="1100" b="1" dirty="0"/>
              <a:t>(XP) </a:t>
            </a:r>
            <a:r>
              <a:rPr lang="ko-KR" altLang="en-US" sz="1100" b="1" dirty="0" err="1"/>
              <a:t>book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published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Kent</a:t>
            </a:r>
            <a:r>
              <a:rPr lang="ko-KR" altLang="en-US" sz="900" dirty="0"/>
              <a:t> </a:t>
            </a:r>
            <a:r>
              <a:rPr lang="ko-KR" altLang="en-US" sz="900" dirty="0" err="1"/>
              <a:t>Beck</a:t>
            </a:r>
            <a:endParaRPr lang="ko-KR" altLang="en-US" sz="9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BA07C9-8EB5-ADCF-4475-9B6DFEA31A50}"/>
              </a:ext>
            </a:extLst>
          </p:cNvPr>
          <p:cNvSpPr/>
          <p:nvPr/>
        </p:nvSpPr>
        <p:spPr>
          <a:xfrm>
            <a:off x="2753126" y="2155130"/>
            <a:ext cx="11095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Agile Manifesto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54F276-8A83-0252-1D18-39ABE31D0E8C}"/>
              </a:ext>
            </a:extLst>
          </p:cNvPr>
          <p:cNvSpPr/>
          <p:nvPr/>
        </p:nvSpPr>
        <p:spPr>
          <a:xfrm>
            <a:off x="3475693" y="3906099"/>
            <a:ext cx="2455985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/>
              <a:t>Test</a:t>
            </a:r>
            <a:r>
              <a:rPr lang="en-US" altLang="ko-KR" sz="1100" b="1" dirty="0"/>
              <a:t>-</a:t>
            </a:r>
            <a:r>
              <a:rPr lang="ko-KR" altLang="en-US" sz="1100" b="1" dirty="0" err="1"/>
              <a:t>Driven</a:t>
            </a:r>
            <a:r>
              <a:rPr lang="en-US" altLang="ko-KR" sz="1100" b="1" dirty="0"/>
              <a:t> </a:t>
            </a:r>
            <a:r>
              <a:rPr lang="ko-KR" altLang="en-US" sz="1100" b="1" dirty="0" err="1"/>
              <a:t>Development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by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Example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Kent</a:t>
            </a:r>
            <a:r>
              <a:rPr lang="ko-KR" altLang="en-US" sz="900" dirty="0"/>
              <a:t> </a:t>
            </a:r>
            <a:r>
              <a:rPr lang="ko-KR" altLang="en-US" sz="900" dirty="0" err="1"/>
              <a:t>Beck</a:t>
            </a:r>
            <a:endParaRPr lang="ko-KR" altLang="en-US" sz="9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781544-D910-D73C-496D-4328CBF55767}"/>
              </a:ext>
            </a:extLst>
          </p:cNvPr>
          <p:cNvSpPr/>
          <p:nvPr/>
        </p:nvSpPr>
        <p:spPr>
          <a:xfrm>
            <a:off x="5008143" y="1968860"/>
            <a:ext cx="1594338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>
                <a:solidFill>
                  <a:srgbClr val="0070C0"/>
                </a:solidFill>
              </a:rPr>
              <a:t>Domain-Driven</a:t>
            </a:r>
            <a:r>
              <a:rPr lang="ko-KR" altLang="en-US" sz="1100" b="1" dirty="0">
                <a:solidFill>
                  <a:srgbClr val="0070C0"/>
                </a:solidFill>
              </a:rPr>
              <a:t> </a:t>
            </a:r>
            <a:r>
              <a:rPr lang="ko-KR" altLang="en-US" sz="1100" b="1" dirty="0" err="1">
                <a:solidFill>
                  <a:srgbClr val="0070C0"/>
                </a:solidFill>
              </a:rPr>
              <a:t>Design</a:t>
            </a:r>
            <a:endParaRPr lang="ko-KR" altLang="en-US" sz="11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srgbClr val="0070C0"/>
                </a:solidFill>
              </a:rPr>
              <a:t>by</a:t>
            </a:r>
            <a:r>
              <a:rPr lang="ko-KR" altLang="en-US" sz="900" dirty="0">
                <a:solidFill>
                  <a:srgbClr val="0070C0"/>
                </a:solidFill>
              </a:rPr>
              <a:t> </a:t>
            </a:r>
            <a:r>
              <a:rPr lang="ko-KR" altLang="en-US" sz="900" dirty="0" err="1">
                <a:solidFill>
                  <a:srgbClr val="0070C0"/>
                </a:solidFill>
              </a:rPr>
              <a:t>Eric</a:t>
            </a:r>
            <a:r>
              <a:rPr lang="ko-KR" altLang="en-US" sz="900" dirty="0">
                <a:solidFill>
                  <a:srgbClr val="0070C0"/>
                </a:solidFill>
              </a:rPr>
              <a:t> </a:t>
            </a:r>
            <a:r>
              <a:rPr lang="ko-KR" altLang="en-US" sz="900" dirty="0" err="1">
                <a:solidFill>
                  <a:srgbClr val="0070C0"/>
                </a:solidFill>
              </a:rPr>
              <a:t>Evans</a:t>
            </a:r>
            <a:endParaRPr lang="ko-KR" altLang="en-US" sz="900" dirty="0">
              <a:solidFill>
                <a:srgbClr val="0070C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E3C52DD-C6CE-1DE3-933B-66B8C1824713}"/>
              </a:ext>
            </a:extLst>
          </p:cNvPr>
          <p:cNvSpPr/>
          <p:nvPr/>
        </p:nvSpPr>
        <p:spPr>
          <a:xfrm>
            <a:off x="6183355" y="3906099"/>
            <a:ext cx="2714130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/>
              <a:t>Hexagonal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Architecture</a:t>
            </a:r>
            <a:r>
              <a:rPr lang="ko-KR" altLang="en-US" sz="1100" b="1" dirty="0"/>
              <a:t> / </a:t>
            </a:r>
            <a:r>
              <a:rPr lang="ko-KR" altLang="en-US" sz="1100" b="1" dirty="0" err="1"/>
              <a:t>Ports</a:t>
            </a:r>
            <a:r>
              <a:rPr lang="ko-KR" altLang="en-US" sz="1100" b="1" dirty="0"/>
              <a:t> &amp; </a:t>
            </a:r>
            <a:r>
              <a:rPr lang="ko-KR" altLang="en-US" sz="1100" b="1" dirty="0" err="1"/>
              <a:t>Adapters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Alistair</a:t>
            </a:r>
            <a:r>
              <a:rPr lang="ko-KR" altLang="en-US" sz="900" dirty="0"/>
              <a:t> </a:t>
            </a:r>
            <a:r>
              <a:rPr lang="ko-KR" altLang="en-US" sz="900" dirty="0" err="1"/>
              <a:t>Cockburn</a:t>
            </a:r>
            <a:r>
              <a:rPr lang="ko-KR" altLang="en-US" sz="900" dirty="0"/>
              <a:t>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3894C1A-354D-43FF-8348-90E0A992AEFB}"/>
              </a:ext>
            </a:extLst>
          </p:cNvPr>
          <p:cNvSpPr/>
          <p:nvPr/>
        </p:nvSpPr>
        <p:spPr>
          <a:xfrm>
            <a:off x="8022712" y="1968860"/>
            <a:ext cx="1383323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/>
              <a:t>Onion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Architecture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Jeffrey</a:t>
            </a:r>
            <a:r>
              <a:rPr lang="ko-KR" altLang="en-US" sz="900" dirty="0"/>
              <a:t> </a:t>
            </a:r>
            <a:r>
              <a:rPr lang="ko-KR" altLang="en-US" sz="900" dirty="0" err="1"/>
              <a:t>Palermo</a:t>
            </a:r>
            <a:endParaRPr lang="ko-KR" altLang="en-US" sz="9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F83ECC8-5DA1-1EDA-897D-151670EE38AF}"/>
              </a:ext>
            </a:extLst>
          </p:cNvPr>
          <p:cNvSpPr/>
          <p:nvPr/>
        </p:nvSpPr>
        <p:spPr>
          <a:xfrm>
            <a:off x="9416809" y="3906099"/>
            <a:ext cx="2593236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>
                <a:solidFill>
                  <a:srgbClr val="00B050"/>
                </a:solidFill>
              </a:rPr>
              <a:t>Test</a:t>
            </a:r>
            <a:r>
              <a:rPr lang="ko-KR" altLang="en-US" sz="1100" b="1" dirty="0">
                <a:solidFill>
                  <a:srgbClr val="00B050"/>
                </a:solidFill>
              </a:rPr>
              <a:t> </a:t>
            </a:r>
            <a:r>
              <a:rPr lang="ko-KR" altLang="en-US" sz="1100" b="1" dirty="0" err="1">
                <a:solidFill>
                  <a:srgbClr val="00B050"/>
                </a:solidFill>
              </a:rPr>
              <a:t>Pyramid</a:t>
            </a:r>
            <a:endParaRPr lang="ko-KR" altLang="en-US" sz="1100" b="1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srgbClr val="00B050"/>
                </a:solidFill>
              </a:rPr>
              <a:t>by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M</a:t>
            </a:r>
            <a:r>
              <a:rPr lang="en-US" altLang="ko-KR" sz="900" dirty="0" err="1">
                <a:solidFill>
                  <a:srgbClr val="00B050"/>
                </a:solidFill>
              </a:rPr>
              <a:t>i</a:t>
            </a:r>
            <a:r>
              <a:rPr lang="ko-KR" altLang="en-US" sz="900" dirty="0" err="1">
                <a:solidFill>
                  <a:srgbClr val="00B050"/>
                </a:solidFill>
              </a:rPr>
              <a:t>ke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Cohn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at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Succeeding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with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Agile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Book</a:t>
            </a:r>
            <a:endParaRPr lang="ko-KR" altLang="en-US" sz="900" dirty="0">
              <a:solidFill>
                <a:srgbClr val="00B05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4721813-7663-F1E7-0E79-A5791836619D}"/>
              </a:ext>
            </a:extLst>
          </p:cNvPr>
          <p:cNvSpPr/>
          <p:nvPr/>
        </p:nvSpPr>
        <p:spPr>
          <a:xfrm>
            <a:off x="10239060" y="1968860"/>
            <a:ext cx="1432994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/>
              <a:t>Clean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Architecture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Robert</a:t>
            </a:r>
            <a:r>
              <a:rPr lang="ko-KR" altLang="en-US" sz="900" dirty="0"/>
              <a:t> C. Martin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653B4C7-ACF2-F41F-23F2-BCED261F8007}"/>
              </a:ext>
            </a:extLst>
          </p:cNvPr>
          <p:cNvCxnSpPr/>
          <p:nvPr/>
        </p:nvCxnSpPr>
        <p:spPr>
          <a:xfrm>
            <a:off x="102577" y="3157383"/>
            <a:ext cx="117934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A936A5C-E129-0547-4347-3F435EB6C212}"/>
              </a:ext>
            </a:extLst>
          </p:cNvPr>
          <p:cNvSpPr/>
          <p:nvPr/>
        </p:nvSpPr>
        <p:spPr>
          <a:xfrm>
            <a:off x="893885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1999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ED99DFD-3CF6-2E3D-EECA-AD3EDA175717}"/>
              </a:ext>
            </a:extLst>
          </p:cNvPr>
          <p:cNvCxnSpPr/>
          <p:nvPr/>
        </p:nvCxnSpPr>
        <p:spPr>
          <a:xfrm>
            <a:off x="1194608" y="3025655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55BA78-8589-C33B-0BFF-218BA1131767}"/>
              </a:ext>
            </a:extLst>
          </p:cNvPr>
          <p:cNvSpPr/>
          <p:nvPr/>
        </p:nvSpPr>
        <p:spPr>
          <a:xfrm>
            <a:off x="3804441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2002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F0CBB92-820A-7A02-C990-A226561A4FB9}"/>
              </a:ext>
            </a:extLst>
          </p:cNvPr>
          <p:cNvCxnSpPr/>
          <p:nvPr/>
        </p:nvCxnSpPr>
        <p:spPr>
          <a:xfrm>
            <a:off x="4105164" y="3025655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620C845-5B8D-219A-4968-7C0EB591828A}"/>
              </a:ext>
            </a:extLst>
          </p:cNvPr>
          <p:cNvSpPr/>
          <p:nvPr/>
        </p:nvSpPr>
        <p:spPr>
          <a:xfrm>
            <a:off x="6389077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2005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CDD474A-4D83-C3AC-0DD1-8E919669E4A7}"/>
              </a:ext>
            </a:extLst>
          </p:cNvPr>
          <p:cNvCxnSpPr/>
          <p:nvPr/>
        </p:nvCxnSpPr>
        <p:spPr>
          <a:xfrm>
            <a:off x="6689800" y="3007752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7B03657-4871-B36B-B1E6-9914126489FD}"/>
              </a:ext>
            </a:extLst>
          </p:cNvPr>
          <p:cNvSpPr/>
          <p:nvPr/>
        </p:nvSpPr>
        <p:spPr>
          <a:xfrm>
            <a:off x="9434642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2009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E8A7E45-29AC-1FFC-89C7-DBFD70718787}"/>
              </a:ext>
            </a:extLst>
          </p:cNvPr>
          <p:cNvCxnSpPr/>
          <p:nvPr/>
        </p:nvCxnSpPr>
        <p:spPr>
          <a:xfrm>
            <a:off x="9735365" y="3025655"/>
            <a:ext cx="0" cy="4572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3B8E1BC-8380-C398-2DB0-41541E4B584D}"/>
              </a:ext>
            </a:extLst>
          </p:cNvPr>
          <p:cNvSpPr/>
          <p:nvPr/>
        </p:nvSpPr>
        <p:spPr>
          <a:xfrm>
            <a:off x="102577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1992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61EC135-6731-A09A-3F5A-D5B6A24CD625}"/>
              </a:ext>
            </a:extLst>
          </p:cNvPr>
          <p:cNvCxnSpPr/>
          <p:nvPr/>
        </p:nvCxnSpPr>
        <p:spPr>
          <a:xfrm>
            <a:off x="403300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A0F8413-B4C1-35CB-AFCE-8F80894E9D1A}"/>
              </a:ext>
            </a:extLst>
          </p:cNvPr>
          <p:cNvSpPr/>
          <p:nvPr/>
        </p:nvSpPr>
        <p:spPr>
          <a:xfrm>
            <a:off x="3007203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2001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9712234-7961-6B7E-4F96-EF06BBF483B7}"/>
              </a:ext>
            </a:extLst>
          </p:cNvPr>
          <p:cNvCxnSpPr/>
          <p:nvPr/>
        </p:nvCxnSpPr>
        <p:spPr>
          <a:xfrm>
            <a:off x="3307926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48D38A9-1011-26FD-EB7C-27066EA69F3A}"/>
              </a:ext>
            </a:extLst>
          </p:cNvPr>
          <p:cNvSpPr/>
          <p:nvPr/>
        </p:nvSpPr>
        <p:spPr>
          <a:xfrm>
            <a:off x="5032433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2003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78158DD-CE49-BE27-F828-00AF8A88153C}"/>
              </a:ext>
            </a:extLst>
          </p:cNvPr>
          <p:cNvCxnSpPr/>
          <p:nvPr/>
        </p:nvCxnSpPr>
        <p:spPr>
          <a:xfrm>
            <a:off x="5333156" y="2840864"/>
            <a:ext cx="0" cy="4572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04E28C6-18DF-C3E4-2883-F72DAA3A3AF6}"/>
              </a:ext>
            </a:extLst>
          </p:cNvPr>
          <p:cNvSpPr/>
          <p:nvPr/>
        </p:nvSpPr>
        <p:spPr>
          <a:xfrm>
            <a:off x="8077201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2008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FE3A582-7533-B65E-0CA8-B71D3737D514}"/>
              </a:ext>
            </a:extLst>
          </p:cNvPr>
          <p:cNvCxnSpPr/>
          <p:nvPr/>
        </p:nvCxnSpPr>
        <p:spPr>
          <a:xfrm>
            <a:off x="8377924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649DFA3-03BA-C990-6B92-C7E84CF00A67}"/>
              </a:ext>
            </a:extLst>
          </p:cNvPr>
          <p:cNvSpPr/>
          <p:nvPr/>
        </p:nvSpPr>
        <p:spPr>
          <a:xfrm>
            <a:off x="10462999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2012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248776FA-D272-2852-9F4F-38002AA2DD53}"/>
              </a:ext>
            </a:extLst>
          </p:cNvPr>
          <p:cNvCxnSpPr/>
          <p:nvPr/>
        </p:nvCxnSpPr>
        <p:spPr>
          <a:xfrm>
            <a:off x="10763722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3339488-085D-4438-B71B-2E6966A9117D}"/>
              </a:ext>
            </a:extLst>
          </p:cNvPr>
          <p:cNvSpPr txBox="1"/>
          <p:nvPr/>
        </p:nvSpPr>
        <p:spPr>
          <a:xfrm>
            <a:off x="7903093" y="1422928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C000"/>
                </a:solidFill>
              </a:rPr>
              <a:t>아키텍처 패턴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431F961-973B-4B64-7381-248BB9A5E6AA}"/>
              </a:ext>
            </a:extLst>
          </p:cNvPr>
          <p:cNvSpPr txBox="1"/>
          <p:nvPr/>
        </p:nvSpPr>
        <p:spPr>
          <a:xfrm>
            <a:off x="5196415" y="142292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0070C0"/>
                </a:solidFill>
              </a:rPr>
              <a:t>설계 기술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037C36C-1ABB-1DDC-05AE-E2F3BFD549AE}"/>
              </a:ext>
            </a:extLst>
          </p:cNvPr>
          <p:cNvSpPr txBox="1"/>
          <p:nvPr/>
        </p:nvSpPr>
        <p:spPr>
          <a:xfrm>
            <a:off x="10017563" y="454877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B050"/>
                </a:solidFill>
              </a:rPr>
              <a:t>설계 테스트</a:t>
            </a:r>
          </a:p>
        </p:txBody>
      </p:sp>
      <p:pic>
        <p:nvPicPr>
          <p:cNvPr id="51" name="Picture 4" descr="Clean Coder Blog">
            <a:extLst>
              <a:ext uri="{FF2B5EF4-FFF2-40B4-BE49-F238E27FC236}">
                <a16:creationId xmlns:a16="http://schemas.microsoft.com/office/drawing/2014/main" id="{E72C3703-868B-FDD7-9AFC-C933C0F08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1721" y="237066"/>
            <a:ext cx="2158324" cy="1585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6" descr="https://semaphoreci.com/wp-content/uploads/2022/03/pyramid-progression.jpg">
            <a:extLst>
              <a:ext uri="{FF2B5EF4-FFF2-40B4-BE49-F238E27FC236}">
                <a16:creationId xmlns:a16="http://schemas.microsoft.com/office/drawing/2014/main" id="{4B98FB0D-F354-4B34-F4BF-631FF7709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309" y="5039703"/>
            <a:ext cx="2999114" cy="158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https://tech.osci.kr/wp-content/uploads/2023/03/hexagonal-architecture.png">
            <a:extLst>
              <a:ext uri="{FF2B5EF4-FFF2-40B4-BE49-F238E27FC236}">
                <a16:creationId xmlns:a16="http://schemas.microsoft.com/office/drawing/2014/main" id="{B12EADA3-52E0-E8BF-7A3F-11EAB62EA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495" y="4598547"/>
            <a:ext cx="2849850" cy="140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132B0FE-1C76-9BC8-477D-49DE5FFB26B0}"/>
              </a:ext>
            </a:extLst>
          </p:cNvPr>
          <p:cNvSpPr/>
          <p:nvPr/>
        </p:nvSpPr>
        <p:spPr>
          <a:xfrm>
            <a:off x="166428" y="1929796"/>
            <a:ext cx="486837" cy="4869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2F44D7-A4E3-5CE0-5C3D-C637D3593E03}"/>
              </a:ext>
            </a:extLst>
          </p:cNvPr>
          <p:cNvSpPr/>
          <p:nvPr/>
        </p:nvSpPr>
        <p:spPr>
          <a:xfrm>
            <a:off x="2023100" y="377003"/>
            <a:ext cx="486837" cy="11615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04E307-A244-5052-9D91-0F18242906A8}"/>
              </a:ext>
            </a:extLst>
          </p:cNvPr>
          <p:cNvSpPr/>
          <p:nvPr/>
        </p:nvSpPr>
        <p:spPr>
          <a:xfrm>
            <a:off x="123141" y="1125540"/>
            <a:ext cx="3405554" cy="1286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/>
              <a:t>Three-tier Architecture &gt; </a:t>
            </a:r>
            <a:r>
              <a:rPr lang="ko-KR" altLang="en-US" sz="1100" b="1" dirty="0" err="1"/>
              <a:t>Three-</a:t>
            </a:r>
            <a:r>
              <a:rPr lang="ko-KR" altLang="en-US" sz="1100" b="1" dirty="0" err="1">
                <a:solidFill>
                  <a:srgbClr val="C00000"/>
                </a:solidFill>
              </a:rPr>
              <a:t>layered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A</a:t>
            </a:r>
            <a:r>
              <a:rPr lang="ko-KR" altLang="en-US" sz="1100" b="1" dirty="0" err="1"/>
              <a:t>rchitecture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John</a:t>
            </a:r>
            <a:r>
              <a:rPr lang="ko-KR" altLang="en-US" sz="900" dirty="0"/>
              <a:t> </a:t>
            </a:r>
            <a:r>
              <a:rPr lang="ko-KR" altLang="en-US" sz="900" dirty="0" err="1"/>
              <a:t>J</a:t>
            </a:r>
            <a:r>
              <a:rPr lang="ko-KR" altLang="en-US" sz="900" dirty="0"/>
              <a:t>. </a:t>
            </a:r>
            <a:r>
              <a:rPr lang="ko-KR" altLang="en-US" sz="900" dirty="0" err="1"/>
              <a:t>Donovan</a:t>
            </a:r>
            <a:endParaRPr lang="en-GB" altLang="ko-KR" sz="900" dirty="0"/>
          </a:p>
          <a:p>
            <a:pPr>
              <a:lnSpc>
                <a:spcPct val="150000"/>
              </a:lnSpc>
            </a:pPr>
            <a:endParaRPr lang="ko-KR" altLang="en-US" sz="900" dirty="0"/>
          </a:p>
          <a:p>
            <a:pPr>
              <a:lnSpc>
                <a:spcPct val="200000"/>
              </a:lnSpc>
            </a:pPr>
            <a:r>
              <a:rPr lang="ko-KR" altLang="en-US" sz="1100" b="1" dirty="0" err="1">
                <a:solidFill>
                  <a:srgbClr val="C00000"/>
                </a:solidFill>
              </a:rPr>
              <a:t>Entity</a:t>
            </a:r>
            <a:r>
              <a:rPr lang="ko-KR" altLang="en-US" sz="1100" b="1" dirty="0"/>
              <a:t>-</a:t>
            </a:r>
            <a:r>
              <a:rPr lang="en-US" altLang="ko-KR" sz="1100" b="1" dirty="0"/>
              <a:t>C</a:t>
            </a:r>
            <a:r>
              <a:rPr lang="ko-KR" altLang="en-US" sz="1100" b="1" dirty="0" err="1"/>
              <a:t>ontrol</a:t>
            </a:r>
            <a:r>
              <a:rPr lang="ko-KR" altLang="en-US" sz="1100" b="1" dirty="0"/>
              <a:t>-</a:t>
            </a:r>
            <a:r>
              <a:rPr lang="en-US" altLang="ko-KR" sz="1100" b="1" dirty="0"/>
              <a:t>B</a:t>
            </a:r>
            <a:r>
              <a:rPr lang="ko-KR" altLang="en-US" sz="1100" b="1" dirty="0" err="1"/>
              <a:t>oundary</a:t>
            </a:r>
            <a:r>
              <a:rPr lang="ko-KR" altLang="en-US" sz="1100" b="1" dirty="0"/>
              <a:t>(ECB)</a:t>
            </a:r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lvar</a:t>
            </a:r>
            <a:r>
              <a:rPr lang="ko-KR" altLang="en-US" sz="900" dirty="0"/>
              <a:t> </a:t>
            </a:r>
            <a:r>
              <a:rPr lang="ko-KR" altLang="en-US" sz="900" dirty="0" err="1"/>
              <a:t>Jacobson</a:t>
            </a:r>
            <a:endParaRPr lang="ko-KR" altLang="en-US" sz="9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8DD5DA-56DD-289D-2D8A-F34ADD73C615}"/>
              </a:ext>
            </a:extLst>
          </p:cNvPr>
          <p:cNvSpPr txBox="1"/>
          <p:nvPr/>
        </p:nvSpPr>
        <p:spPr>
          <a:xfrm>
            <a:off x="1411206" y="472584"/>
            <a:ext cx="1766829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C00000"/>
                </a:solidFill>
              </a:rPr>
              <a:t>관심사의 분리</a:t>
            </a:r>
            <a:endParaRPr lang="en-US" altLang="ko-KR" sz="1400" b="1" dirty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rgbClr val="C00000"/>
                </a:solidFill>
              </a:rPr>
              <a:t>Separation of Concerns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sp>
        <p:nvSpPr>
          <p:cNvPr id="54" name="평행 사변형 53">
            <a:extLst>
              <a:ext uri="{FF2B5EF4-FFF2-40B4-BE49-F238E27FC236}">
                <a16:creationId xmlns:a16="http://schemas.microsoft.com/office/drawing/2014/main" id="{71A362E1-1245-5B52-C0C8-3F22A0DB4DFC}"/>
              </a:ext>
            </a:extLst>
          </p:cNvPr>
          <p:cNvSpPr/>
          <p:nvPr/>
        </p:nvSpPr>
        <p:spPr>
          <a:xfrm>
            <a:off x="161076" y="1543161"/>
            <a:ext cx="2357437" cy="386635"/>
          </a:xfrm>
          <a:prstGeom prst="parallelogram">
            <a:avLst>
              <a:gd name="adj" fmla="val 48061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9CC3E2-44BF-5A7E-A3D5-B1D0C402D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06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7178" y="2048608"/>
            <a:ext cx="49776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2. </a:t>
            </a:r>
            <a:r>
              <a:rPr lang="ko-KR" altLang="en-US" sz="3200" b="1" dirty="0"/>
              <a:t>관심사의 분리와 레이어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2B38275-6DA8-C32D-0B56-22516363E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204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269" y="1689998"/>
            <a:ext cx="6711462" cy="347800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0AD9D77-E4F0-9E84-FB42-D8111642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7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39EA8E-269B-0AE6-73E1-978545C513AE}"/>
              </a:ext>
            </a:extLst>
          </p:cNvPr>
          <p:cNvSpPr txBox="1"/>
          <p:nvPr/>
        </p:nvSpPr>
        <p:spPr>
          <a:xfrm>
            <a:off x="5897067" y="2344994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76303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78BD5CB-D7CA-3C79-45E7-6BAF235EC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054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390116" y="2964302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000" b="1" dirty="0">
                <a:solidFill>
                  <a:srgbClr val="C00000"/>
                </a:solidFill>
              </a:rPr>
              <a:t>?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1A6AB-251A-BEBA-2B61-D6FD1589C116}"/>
              </a:ext>
            </a:extLst>
          </p:cNvPr>
          <p:cNvSpPr txBox="1"/>
          <p:nvPr/>
        </p:nvSpPr>
        <p:spPr>
          <a:xfrm>
            <a:off x="2766956" y="3025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흐름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A45BC32-CB4C-5C4E-5E0E-5776F871A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454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15035</TotalTime>
  <Words>971</Words>
  <Application>Microsoft Office PowerPoint</Application>
  <PresentationFormat>와이드스크린</PresentationFormat>
  <Paragraphs>474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형호 고</dc:creator>
  <cp:lastModifiedBy>형호 고</cp:lastModifiedBy>
  <cp:revision>28</cp:revision>
  <dcterms:created xsi:type="dcterms:W3CDTF">2024-03-03T08:08:09Z</dcterms:created>
  <dcterms:modified xsi:type="dcterms:W3CDTF">2024-05-05T08:21:11Z</dcterms:modified>
</cp:coreProperties>
</file>