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FBFF"/>
    <a:srgbClr val="ECECEC"/>
    <a:srgbClr val="8FFFAB"/>
    <a:srgbClr val="FFA6BC"/>
    <a:srgbClr val="FCF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81" autoAdjust="0"/>
    <p:restoredTop sz="94660"/>
  </p:normalViewPr>
  <p:slideViewPr>
    <p:cSldViewPr snapToGrid="0">
      <p:cViewPr>
        <p:scale>
          <a:sx n="100" d="100"/>
          <a:sy n="100" d="100"/>
        </p:scale>
        <p:origin x="213" y="-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84CB-0BE5-43F6-BF8C-D618442184FC}" type="datetimeFigureOut">
              <a:rPr lang="en-GB" smtClean="0"/>
              <a:t>09/03/2024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18F1-5DDE-DA41-95B7-6015670CF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4259CA-9970-EABB-6AE3-16A29328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315206" y="1268597"/>
            <a:ext cx="870106" cy="465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309632" y="2961472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0070C0"/>
                </a:solidFill>
              </a:rPr>
              <a:t>Adaper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09632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Application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09632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62895" y="1380080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F57FB6-ECCB-46A3-0B7C-387D6245EA5F}"/>
              </a:ext>
            </a:extLst>
          </p:cNvPr>
          <p:cNvGrpSpPr/>
          <p:nvPr/>
        </p:nvGrpSpPr>
        <p:grpSpPr>
          <a:xfrm>
            <a:off x="6071752" y="2689735"/>
            <a:ext cx="5216909" cy="548736"/>
            <a:chOff x="6343720" y="2689735"/>
            <a:chExt cx="3472961" cy="548736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6343720" y="2689735"/>
              <a:ext cx="347296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343720" y="2962244"/>
              <a:ext cx="347296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6343720" y="3238471"/>
              <a:ext cx="347296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312882" y="1749476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9309632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9046381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9046381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9046381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9046381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emaphoreci.com/wp-content/uploads/2022/03/pyrami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262" y="1751990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굽은 화살표 4"/>
          <p:cNvSpPr/>
          <p:nvPr/>
        </p:nvSpPr>
        <p:spPr>
          <a:xfrm rot="5400000">
            <a:off x="6784210" y="1479751"/>
            <a:ext cx="887189" cy="1784916"/>
          </a:xfrm>
          <a:prstGeom prst="bentArrow">
            <a:avLst>
              <a:gd name="adj1" fmla="val 39883"/>
              <a:gd name="adj2" fmla="val 28415"/>
              <a:gd name="adj3" fmla="val 25000"/>
              <a:gd name="adj4" fmla="val 137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66444" y="1928614"/>
            <a:ext cx="97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T1.T2.</a:t>
            </a:r>
            <a:r>
              <a:rPr lang="en-US" altLang="ko-KR" b="1">
                <a:solidFill>
                  <a:srgbClr val="0070C0"/>
                </a:solidFill>
              </a:rPr>
              <a:t>T3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46" y="2815804"/>
            <a:ext cx="22669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0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45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7</cp:revision>
  <dcterms:created xsi:type="dcterms:W3CDTF">2024-03-03T08:08:09Z</dcterms:created>
  <dcterms:modified xsi:type="dcterms:W3CDTF">2024-03-09T09:06:50Z</dcterms:modified>
</cp:coreProperties>
</file>