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9D9"/>
    <a:srgbClr val="1AAE9E"/>
    <a:srgbClr val="F8C325"/>
    <a:srgbClr val="BAFBFF"/>
    <a:srgbClr val="ECECEC"/>
    <a:srgbClr val="8FFFAB"/>
    <a:srgbClr val="FFA6BC"/>
    <a:srgbClr val="FCF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7515-EE53-420C-7D6E-AB912E44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50474-C614-2A43-E5AF-0946BE2F4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02DF2-2C1A-2073-1EDF-29409E90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44446-5725-248E-E30D-899BDF34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EC9C-CB1D-9D94-7A1F-B62B6647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81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F04D-09EA-C8B2-C0DD-2F2D23D4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395587-DD7B-9B7D-DFF4-ABA50D933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2F300-00E1-6ABC-4B6E-89DFD9BE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1C9E8-3676-2869-1FC1-C4D5F829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95876-5685-D5AA-F73C-ADBE038A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F1B86B-89C0-B222-E506-E5AF1E02C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D0F2D-1724-972C-1921-79D45A5BD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2CB6E-72BD-5BFC-FFFC-04552A73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BF6DC-EF39-401E-72B4-076FA446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F1AA8-2CF0-2C1B-DE79-633D2048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F0D35-B2FE-580E-0144-10531DFB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915C-203A-07A0-2261-4E4E07353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73662-D25D-BB56-9C3F-177E415F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EFB24-1CC8-E783-C3E3-73233881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16355-C8F3-660B-D6A6-10B797FB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381C4-7423-6E40-ED0D-F3DB03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B7FA7B-A4A0-1DB8-82C9-0A742BE2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93FD8-E6D3-3E88-922A-56BEF76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93D38-D450-35CB-6611-8C650C243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BE51EB-362A-4133-93EA-D49B9E9D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77E31-8DFC-D4BF-7623-7EF8FA06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42C3-9732-B14B-FBFD-62AC7DAE3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6C33F-C44F-C1FA-23BC-43DC4371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FA6F7-45FB-5FC3-1C38-89B231AC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DCBC0-F587-19F1-875C-0BC2A303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7DB97F-4800-E669-804F-0CA306B4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9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22E0D-EAC3-6042-5FA3-B33C59B0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2C544D-0F71-A79A-CDF8-E54596DC4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45FB7-A79D-9F40-790A-CC9559A6B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B8D91-26A6-C562-2C45-34E25B3B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B994FD-CE12-5528-A66D-7A3BA11C3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EFE133-9925-B865-D5B8-093E162E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59C2F2-B8A1-64A9-F451-DCC5C8BD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4DB212-7446-CBF1-C2CB-4047B7B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08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2A6F-83AC-1F57-93C7-19F65186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C84909-D24A-CF7A-61CA-F6F173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F01083-6EC2-1350-D7D4-3A585D70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4CE8B5-006A-A8CF-54B0-FCD53BE4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2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2876A9-7E1E-8906-E89F-33D13DD2F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2EE38A-7488-5624-8584-173A6DC1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1BCFC-4D05-F592-2248-C388B46C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2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E2211-85C5-836A-82C0-D56134E5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ED04-9A8A-DF7F-0B3B-34EBD14B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0417B2-43CD-367A-C4FA-C108334D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854EF-02C3-1482-6906-6C4B4E5E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3EF6B5-EBC6-2A53-291C-37D3A6CB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579A36-8E03-BCD5-B99F-DE50516E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DE2A8-24D0-F9D7-161B-21A75FEE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7BAFBD-8FC3-6B26-0905-08EADFFD0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6C4D23-A691-6C2C-8A53-CB1554B24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F8A0C-D606-6C27-890D-3A811C31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F41C1-9E8D-D4CE-5BF5-1F342410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40A7A-28C5-9A78-3173-631A90C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0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FF629-1EE0-03D5-B7EC-E01B65D0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BE61F-E1D0-DDB2-0418-C6EE6E9A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39F38-ADE5-9E97-1C82-D5A1FA56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184CB-0BE5-43F6-BF8C-D618442184FC}" type="datetimeFigureOut">
              <a:rPr lang="en-GB" smtClean="0"/>
              <a:t>10/03/2024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0A4F6-0F6C-D11A-856B-44CC98A5B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94DD9-4382-B902-73ED-CE4959595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3CB4-33D5-43D3-8F79-12F4954F0D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618F1-5DDE-DA41-95B7-6015670CF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259CA-9970-EABB-6AE3-16A293288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08DFE67-2622-76E6-E7F2-2E56AF6D1306}"/>
              </a:ext>
            </a:extLst>
          </p:cNvPr>
          <p:cNvSpPr/>
          <p:nvPr/>
        </p:nvSpPr>
        <p:spPr>
          <a:xfrm>
            <a:off x="9315206" y="3782113"/>
            <a:ext cx="870106" cy="21376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https://blog.cleancoder.com/uncle-bob/images/2012-08-13-the-clean-architecture/CleanArchite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40" y="728663"/>
            <a:ext cx="735330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B1571B-1864-431C-7FF7-05D98A3971EE}"/>
              </a:ext>
            </a:extLst>
          </p:cNvPr>
          <p:cNvSpPr txBox="1"/>
          <p:nvPr/>
        </p:nvSpPr>
        <p:spPr>
          <a:xfrm>
            <a:off x="8299506" y="3662062"/>
            <a:ext cx="4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src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188DC-21B1-A30F-0490-306BB4969A53}"/>
              </a:ext>
            </a:extLst>
          </p:cNvPr>
          <p:cNvSpPr txBox="1"/>
          <p:nvPr/>
        </p:nvSpPr>
        <p:spPr>
          <a:xfrm>
            <a:off x="8623404" y="4043183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Domain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B6D3B-FE55-D2AA-AE75-CACFB21259D8}"/>
              </a:ext>
            </a:extLst>
          </p:cNvPr>
          <p:cNvSpPr txBox="1"/>
          <p:nvPr/>
        </p:nvSpPr>
        <p:spPr>
          <a:xfrm>
            <a:off x="8623404" y="4343760"/>
            <a:ext cx="1557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Application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4932A-D9CA-0370-1D9F-9E8F7C1075E7}"/>
              </a:ext>
            </a:extLst>
          </p:cNvPr>
          <p:cNvSpPr txBox="1"/>
          <p:nvPr/>
        </p:nvSpPr>
        <p:spPr>
          <a:xfrm>
            <a:off x="8623404" y="4644337"/>
            <a:ext cx="2282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.Infrastructure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E039FA-997D-3F76-ACC3-C2186D66CFA5}"/>
              </a:ext>
            </a:extLst>
          </p:cNvPr>
          <p:cNvSpPr txBox="1"/>
          <p:nvPr/>
        </p:nvSpPr>
        <p:spPr>
          <a:xfrm>
            <a:off x="8623404" y="4933125"/>
            <a:ext cx="213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.Persistence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693AD-293D-9CC7-8F9D-D70FE855ECC5}"/>
              </a:ext>
            </a:extLst>
          </p:cNvPr>
          <p:cNvSpPr txBox="1"/>
          <p:nvPr/>
        </p:nvSpPr>
        <p:spPr>
          <a:xfrm>
            <a:off x="8623404" y="5221913"/>
            <a:ext cx="222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Adapters</a:t>
            </a:r>
            <a:r>
              <a:rPr lang="en-GB" sz="1200" dirty="0" err="1"/>
              <a:t>.Presentation</a:t>
            </a:r>
            <a:endParaRPr lang="en-GB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297B1-1F07-4896-052A-235CE79807B9}"/>
              </a:ext>
            </a:extLst>
          </p:cNvPr>
          <p:cNvSpPr txBox="1"/>
          <p:nvPr/>
        </p:nvSpPr>
        <p:spPr>
          <a:xfrm>
            <a:off x="8623404" y="5522494"/>
            <a:ext cx="1114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0070C0"/>
                </a:solidFill>
              </a:rPr>
              <a:t>Host</a:t>
            </a:r>
            <a:endParaRPr lang="en-GB" sz="1200" b="1" dirty="0">
              <a:solidFill>
                <a:srgbClr val="0070C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B41DF9C-F0A4-346C-C854-1F4377D1C6A2}"/>
              </a:ext>
            </a:extLst>
          </p:cNvPr>
          <p:cNvCxnSpPr>
            <a:cxnSpLocks/>
          </p:cNvCxnSpPr>
          <p:nvPr/>
        </p:nvCxnSpPr>
        <p:spPr>
          <a:xfrm>
            <a:off x="8256640" y="433197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1763325-2FAF-5205-6358-82B5FD1AB40D}"/>
              </a:ext>
            </a:extLst>
          </p:cNvPr>
          <p:cNvCxnSpPr>
            <a:cxnSpLocks/>
          </p:cNvCxnSpPr>
          <p:nvPr/>
        </p:nvCxnSpPr>
        <p:spPr>
          <a:xfrm>
            <a:off x="8256640" y="4632548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CE0282E-5083-6037-8234-F9C70C9F510D}"/>
              </a:ext>
            </a:extLst>
          </p:cNvPr>
          <p:cNvCxnSpPr>
            <a:cxnSpLocks/>
          </p:cNvCxnSpPr>
          <p:nvPr/>
        </p:nvCxnSpPr>
        <p:spPr>
          <a:xfrm>
            <a:off x="8256640" y="5510701"/>
            <a:ext cx="303202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1C0CBAB-4443-7559-6225-A27E7124114E}"/>
              </a:ext>
            </a:extLst>
          </p:cNvPr>
          <p:cNvSpPr/>
          <p:nvPr/>
        </p:nvSpPr>
        <p:spPr>
          <a:xfrm>
            <a:off x="8432312" y="4096394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A1B07-C592-77E2-9C89-C994F28BEAAF}"/>
              </a:ext>
            </a:extLst>
          </p:cNvPr>
          <p:cNvSpPr/>
          <p:nvPr/>
        </p:nvSpPr>
        <p:spPr>
          <a:xfrm>
            <a:off x="8432312" y="4406928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5E9EEFA-318F-E7AE-A547-30F14BD74649}"/>
              </a:ext>
            </a:extLst>
          </p:cNvPr>
          <p:cNvSpPr/>
          <p:nvPr/>
        </p:nvSpPr>
        <p:spPr>
          <a:xfrm>
            <a:off x="8432312" y="4991678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834F78-80A3-9627-F342-345B3F4306F6}"/>
              </a:ext>
            </a:extLst>
          </p:cNvPr>
          <p:cNvSpPr/>
          <p:nvPr/>
        </p:nvSpPr>
        <p:spPr>
          <a:xfrm>
            <a:off x="8432312" y="5580967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40D94431-966B-E643-F3AC-F39B394E6945}"/>
              </a:ext>
            </a:extLst>
          </p:cNvPr>
          <p:cNvSpPr/>
          <p:nvPr/>
        </p:nvSpPr>
        <p:spPr>
          <a:xfrm flipH="1">
            <a:off x="8741978" y="3591595"/>
            <a:ext cx="1439160" cy="190517"/>
          </a:xfrm>
          <a:prstGeom prst="parallelogram">
            <a:avLst>
              <a:gd name="adj" fmla="val 30964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7AD5D2-4BDB-0E1F-60EE-3A312D50F798}"/>
              </a:ext>
            </a:extLst>
          </p:cNvPr>
          <p:cNvSpPr/>
          <p:nvPr/>
        </p:nvSpPr>
        <p:spPr>
          <a:xfrm>
            <a:off x="8711317" y="1336637"/>
            <a:ext cx="870106" cy="22504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754243" y="1389912"/>
            <a:ext cx="78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Layers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04230" y="1759308"/>
            <a:ext cx="884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0070C0"/>
                </a:solidFill>
              </a:rPr>
              <a:t>T2</a:t>
            </a:r>
            <a:r>
              <a:rPr lang="en-US" altLang="ko-KR" sz="1600" dirty="0"/>
              <a:t>.T3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8695563" y="2961472"/>
            <a:ext cx="701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Adapter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95563" y="2685245"/>
            <a:ext cx="916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0070C0"/>
                </a:solidFill>
              </a:rPr>
              <a:t>Application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95563" y="241273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Domain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91BFA-AB0A-6B75-FD74-3324CFEC7FCD}"/>
              </a:ext>
            </a:extLst>
          </p:cNvPr>
          <p:cNvSpPr txBox="1"/>
          <p:nvPr/>
        </p:nvSpPr>
        <p:spPr>
          <a:xfrm>
            <a:off x="8695563" y="3233980"/>
            <a:ext cx="477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Host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BFD0D5-E4DB-DF72-F263-2B91AFA2A441}"/>
              </a:ext>
            </a:extLst>
          </p:cNvPr>
          <p:cNvSpPr/>
          <p:nvPr/>
        </p:nvSpPr>
        <p:spPr>
          <a:xfrm>
            <a:off x="8432312" y="2471477"/>
            <a:ext cx="183357" cy="164008"/>
          </a:xfrm>
          <a:prstGeom prst="rect">
            <a:avLst/>
          </a:prstGeom>
          <a:solidFill>
            <a:srgbClr val="FCFDB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1E9527-4D0E-47F1-DDC5-B302B10F4048}"/>
              </a:ext>
            </a:extLst>
          </p:cNvPr>
          <p:cNvSpPr/>
          <p:nvPr/>
        </p:nvSpPr>
        <p:spPr>
          <a:xfrm>
            <a:off x="8432312" y="2742545"/>
            <a:ext cx="183357" cy="164008"/>
          </a:xfrm>
          <a:prstGeom prst="rect">
            <a:avLst/>
          </a:prstGeom>
          <a:solidFill>
            <a:srgbClr val="FFA6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C02FDF-809E-D3AC-32E4-F432FEB014D8}"/>
              </a:ext>
            </a:extLst>
          </p:cNvPr>
          <p:cNvSpPr/>
          <p:nvPr/>
        </p:nvSpPr>
        <p:spPr>
          <a:xfrm>
            <a:off x="8432312" y="3013613"/>
            <a:ext cx="183357" cy="164008"/>
          </a:xfrm>
          <a:prstGeom prst="rect">
            <a:avLst/>
          </a:prstGeom>
          <a:solidFill>
            <a:srgbClr val="8FFF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39B754-1F1C-165D-2D6B-1CA3815110F1}"/>
              </a:ext>
            </a:extLst>
          </p:cNvPr>
          <p:cNvSpPr/>
          <p:nvPr/>
        </p:nvSpPr>
        <p:spPr>
          <a:xfrm>
            <a:off x="8432312" y="3284681"/>
            <a:ext cx="183357" cy="164008"/>
          </a:xfrm>
          <a:prstGeom prst="rect">
            <a:avLst/>
          </a:prstGeom>
          <a:solidFill>
            <a:srgbClr val="BAF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직선 연결선 23"/>
          <p:cNvCxnSpPr/>
          <p:nvPr/>
        </p:nvCxnSpPr>
        <p:spPr>
          <a:xfrm>
            <a:off x="6071752" y="2689735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071752" y="2962244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071752" y="3238471"/>
            <a:ext cx="521690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emaphoreci.com/wp-content/uploads/2022/03/pyramid1.jpg">
            <a:extLst>
              <a:ext uri="{FF2B5EF4-FFF2-40B4-BE49-F238E27FC236}">
                <a16:creationId xmlns:a16="http://schemas.microsoft.com/office/drawing/2014/main" id="{E2EE2791-FB52-5D00-FB85-59D7591D9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12" y="1751989"/>
            <a:ext cx="3089230" cy="335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A27837-C729-CBC5-0154-423DF875A3CB}"/>
              </a:ext>
            </a:extLst>
          </p:cNvPr>
          <p:cNvSpPr/>
          <p:nvPr/>
        </p:nvSpPr>
        <p:spPr>
          <a:xfrm>
            <a:off x="7907109" y="3940150"/>
            <a:ext cx="870106" cy="116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7051A-FC72-7851-3E58-1EA721984C8B}"/>
              </a:ext>
            </a:extLst>
          </p:cNvPr>
          <p:cNvSpPr txBox="1"/>
          <p:nvPr/>
        </p:nvSpPr>
        <p:spPr>
          <a:xfrm>
            <a:off x="6443532" y="3751430"/>
            <a:ext cx="62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22406-DCB6-FF74-497E-2D558203995C}"/>
              </a:ext>
            </a:extLst>
          </p:cNvPr>
          <p:cNvSpPr txBox="1"/>
          <p:nvPr/>
        </p:nvSpPr>
        <p:spPr>
          <a:xfrm>
            <a:off x="6857167" y="4123802"/>
            <a:ext cx="141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CleanDdd.</a:t>
            </a:r>
            <a:r>
              <a:rPr lang="en-GB" sz="1200" b="1" dirty="0">
                <a:solidFill>
                  <a:srgbClr val="C00000"/>
                </a:solidFill>
              </a:rPr>
              <a:t>Tests</a:t>
            </a:r>
            <a:r>
              <a:rPr lang="en-GB" sz="1200" b="1" dirty="0"/>
              <a:t>.</a:t>
            </a:r>
            <a:r>
              <a:rPr lang="en-GB" sz="1200" b="1" dirty="0">
                <a:solidFill>
                  <a:srgbClr val="0070C0"/>
                </a:solidFill>
              </a:rPr>
              <a:t>E2E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CDC861-8345-7E45-7BAF-1F09CF7205D6}"/>
              </a:ext>
            </a:extLst>
          </p:cNvPr>
          <p:cNvSpPr txBox="1"/>
          <p:nvPr/>
        </p:nvSpPr>
        <p:spPr>
          <a:xfrm>
            <a:off x="6857167" y="4424379"/>
            <a:ext cx="1886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Integration</a:t>
            </a:r>
            <a:endParaRPr lang="en-GB" sz="1200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211E49-4203-1783-30F7-FC80A008F20D}"/>
              </a:ext>
            </a:extLst>
          </p:cNvPr>
          <p:cNvSpPr txBox="1"/>
          <p:nvPr/>
        </p:nvSpPr>
        <p:spPr>
          <a:xfrm>
            <a:off x="6857167" y="4724956"/>
            <a:ext cx="145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CleanDdd.</a:t>
            </a:r>
            <a:r>
              <a:rPr lang="en-GB" sz="1200" b="1" dirty="0" err="1">
                <a:solidFill>
                  <a:srgbClr val="C00000"/>
                </a:solidFill>
              </a:rPr>
              <a:t>Tests</a:t>
            </a:r>
            <a:r>
              <a:rPr lang="en-GB" sz="1200" dirty="0" err="1"/>
              <a:t>.</a:t>
            </a:r>
            <a:r>
              <a:rPr lang="en-GB" sz="1200" b="1" dirty="0" err="1">
                <a:solidFill>
                  <a:srgbClr val="0070C0"/>
                </a:solidFill>
              </a:rPr>
              <a:t>Unit</a:t>
            </a:r>
            <a:endParaRPr lang="en-GB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B0D06A-31B1-F049-8AA4-46CCD9907447}"/>
              </a:ext>
            </a:extLst>
          </p:cNvPr>
          <p:cNvSpPr/>
          <p:nvPr/>
        </p:nvSpPr>
        <p:spPr>
          <a:xfrm>
            <a:off x="6666075" y="4177013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7C7D5E-10AC-5A3F-DFD9-3D594C248C95}"/>
              </a:ext>
            </a:extLst>
          </p:cNvPr>
          <p:cNvSpPr/>
          <p:nvPr/>
        </p:nvSpPr>
        <p:spPr>
          <a:xfrm>
            <a:off x="6666075" y="4487547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BD4DB2-7A4E-8D70-9E43-8BFA1AB86C4B}"/>
              </a:ext>
            </a:extLst>
          </p:cNvPr>
          <p:cNvSpPr/>
          <p:nvPr/>
        </p:nvSpPr>
        <p:spPr>
          <a:xfrm>
            <a:off x="6666075" y="4786651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C4EF1105-FF1B-05F6-9E88-D169FBCD0C3F}"/>
              </a:ext>
            </a:extLst>
          </p:cNvPr>
          <p:cNvSpPr/>
          <p:nvPr/>
        </p:nvSpPr>
        <p:spPr>
          <a:xfrm flipH="1">
            <a:off x="6937993" y="3691650"/>
            <a:ext cx="1839222" cy="248500"/>
          </a:xfrm>
          <a:prstGeom prst="parallelogram">
            <a:avLst>
              <a:gd name="adj" fmla="val 38007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409046D-68FD-2497-549B-269961F10627}"/>
              </a:ext>
            </a:extLst>
          </p:cNvPr>
          <p:cNvSpPr/>
          <p:nvPr/>
        </p:nvSpPr>
        <p:spPr>
          <a:xfrm>
            <a:off x="6945080" y="1695387"/>
            <a:ext cx="870106" cy="1984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698B1-383D-28AB-4928-D67E0A777208}"/>
              </a:ext>
            </a:extLst>
          </p:cNvPr>
          <p:cNvSpPr txBox="1"/>
          <p:nvPr/>
        </p:nvSpPr>
        <p:spPr>
          <a:xfrm>
            <a:off x="6874023" y="1748724"/>
            <a:ext cx="100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Features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1EBDDC-7D50-3B2F-9FFB-46655435A951}"/>
              </a:ext>
            </a:extLst>
          </p:cNvPr>
          <p:cNvSpPr txBox="1"/>
          <p:nvPr/>
        </p:nvSpPr>
        <p:spPr>
          <a:xfrm>
            <a:off x="6937993" y="2118057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T1.</a:t>
            </a:r>
            <a:r>
              <a:rPr lang="en-US" altLang="ko-KR" sz="1600" b="1" dirty="0">
                <a:solidFill>
                  <a:srgbClr val="C00000"/>
                </a:solidFill>
              </a:rPr>
              <a:t>T2</a:t>
            </a:r>
            <a:r>
              <a:rPr lang="en-US" altLang="ko-KR" sz="1600" dirty="0"/>
              <a:t>.</a:t>
            </a:r>
            <a:r>
              <a:rPr lang="en-US" altLang="ko-KR" sz="1600" b="1" dirty="0">
                <a:solidFill>
                  <a:srgbClr val="0070C0"/>
                </a:solidFill>
              </a:rPr>
              <a:t>T3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2A8046-0F67-1490-3BB7-4FDB91F9BD46}"/>
              </a:ext>
            </a:extLst>
          </p:cNvPr>
          <p:cNvSpPr txBox="1"/>
          <p:nvPr/>
        </p:nvSpPr>
        <p:spPr>
          <a:xfrm>
            <a:off x="6929326" y="332022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Unit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85DD96-F4A3-793B-85BD-94013A886E0D}"/>
              </a:ext>
            </a:extLst>
          </p:cNvPr>
          <p:cNvSpPr txBox="1"/>
          <p:nvPr/>
        </p:nvSpPr>
        <p:spPr>
          <a:xfrm>
            <a:off x="6929326" y="3043994"/>
            <a:ext cx="893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Integration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957D4A-89D7-865B-37A1-0DE0E1BAC398}"/>
              </a:ext>
            </a:extLst>
          </p:cNvPr>
          <p:cNvSpPr txBox="1"/>
          <p:nvPr/>
        </p:nvSpPr>
        <p:spPr>
          <a:xfrm>
            <a:off x="6929326" y="2771485"/>
            <a:ext cx="413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E2E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5095E2-86EB-2650-92A6-9057F2FE481B}"/>
              </a:ext>
            </a:extLst>
          </p:cNvPr>
          <p:cNvSpPr/>
          <p:nvPr/>
        </p:nvSpPr>
        <p:spPr>
          <a:xfrm>
            <a:off x="6666075" y="2830226"/>
            <a:ext cx="183357" cy="164008"/>
          </a:xfrm>
          <a:prstGeom prst="rect">
            <a:avLst/>
          </a:prstGeom>
          <a:solidFill>
            <a:srgbClr val="F8C3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1625F1-8DFA-B55F-1DCF-D298CEAF9918}"/>
              </a:ext>
            </a:extLst>
          </p:cNvPr>
          <p:cNvSpPr/>
          <p:nvPr/>
        </p:nvSpPr>
        <p:spPr>
          <a:xfrm>
            <a:off x="6666075" y="3101294"/>
            <a:ext cx="183357" cy="164008"/>
          </a:xfrm>
          <a:prstGeom prst="rect">
            <a:avLst/>
          </a:prstGeom>
          <a:solidFill>
            <a:srgbClr val="1AA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A1A19A-60B1-D186-E7DD-ACE1DDDC0479}"/>
              </a:ext>
            </a:extLst>
          </p:cNvPr>
          <p:cNvSpPr/>
          <p:nvPr/>
        </p:nvSpPr>
        <p:spPr>
          <a:xfrm>
            <a:off x="6666075" y="3372362"/>
            <a:ext cx="183357" cy="164008"/>
          </a:xfrm>
          <a:prstGeom prst="rect">
            <a:avLst/>
          </a:prstGeom>
          <a:solidFill>
            <a:srgbClr val="2C8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CD2D0C5-6728-150C-B3BD-7B459682BBFF}"/>
              </a:ext>
            </a:extLst>
          </p:cNvPr>
          <p:cNvGrpSpPr/>
          <p:nvPr/>
        </p:nvGrpSpPr>
        <p:grpSpPr>
          <a:xfrm>
            <a:off x="6364303" y="3048484"/>
            <a:ext cx="2927181" cy="1664683"/>
            <a:chOff x="5211128" y="3048484"/>
            <a:chExt cx="3158121" cy="1664683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452FFF1-8EF9-D700-EAC6-6E656CED74D7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412590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D241362-1763-C310-7BA8-C794DFA39FEF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28" y="4713167"/>
              <a:ext cx="30320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E3657CE-AC50-86B8-8F74-3E7A6B434D98}"/>
                </a:ext>
              </a:extLst>
            </p:cNvPr>
            <p:cNvCxnSpPr/>
            <p:nvPr/>
          </p:nvCxnSpPr>
          <p:spPr>
            <a:xfrm>
              <a:off x="5211128" y="3048484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DE52124-723B-88B5-DD1F-698E483C310C}"/>
                </a:ext>
              </a:extLst>
            </p:cNvPr>
            <p:cNvCxnSpPr/>
            <p:nvPr/>
          </p:nvCxnSpPr>
          <p:spPr>
            <a:xfrm>
              <a:off x="5211128" y="3320993"/>
              <a:ext cx="315812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3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6CF9E4-7429-2045-31AD-C3C0AAEBA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84" y="0"/>
            <a:ext cx="9386516" cy="56661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FACE2-EAE9-A8B4-10F7-7B056869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883" y="5551460"/>
            <a:ext cx="10844373" cy="12299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8B54AAB-E66D-108F-9A8E-390CB8AEC364}"/>
              </a:ext>
            </a:extLst>
          </p:cNvPr>
          <p:cNvSpPr/>
          <p:nvPr/>
        </p:nvSpPr>
        <p:spPr>
          <a:xfrm>
            <a:off x="523982" y="1315092"/>
            <a:ext cx="1125020" cy="272265"/>
          </a:xfrm>
          <a:prstGeom prst="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C33E20D-351D-B391-80EF-AB36B522A12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1649002" y="1451225"/>
            <a:ext cx="2769405" cy="2581375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2B027-5A74-988A-6375-B8E6C6582439}"/>
              </a:ext>
            </a:extLst>
          </p:cNvPr>
          <p:cNvSpPr txBox="1"/>
          <p:nvPr/>
        </p:nvSpPr>
        <p:spPr>
          <a:xfrm>
            <a:off x="1022833" y="3107743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템플릿 대상에서 제외 시킨다</a:t>
            </a:r>
            <a:r>
              <a:rPr lang="en-GB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  <a:endParaRPr lang="en-GB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5C9D1C-1B1D-89DF-80A2-5F3E6C2C5C36}"/>
              </a:ext>
            </a:extLst>
          </p:cNvPr>
          <p:cNvSpPr/>
          <p:nvPr/>
        </p:nvSpPr>
        <p:spPr>
          <a:xfrm>
            <a:off x="4086546" y="2450387"/>
            <a:ext cx="3963256" cy="385280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3EA57F-8830-43C9-70E8-0C715487F934}"/>
              </a:ext>
            </a:extLst>
          </p:cNvPr>
          <p:cNvCxnSpPr>
            <a:cxnSpLocks/>
          </p:cNvCxnSpPr>
          <p:nvPr/>
        </p:nvCxnSpPr>
        <p:spPr>
          <a:xfrm flipH="1">
            <a:off x="3184989" y="2835667"/>
            <a:ext cx="3529173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105D9B-03A6-B055-7B43-110D9548121C}"/>
              </a:ext>
            </a:extLst>
          </p:cNvPr>
          <p:cNvCxnSpPr>
            <a:cxnSpLocks/>
          </p:cNvCxnSpPr>
          <p:nvPr/>
        </p:nvCxnSpPr>
        <p:spPr>
          <a:xfrm flipH="1">
            <a:off x="5573730" y="2835667"/>
            <a:ext cx="1140432" cy="3642189"/>
          </a:xfrm>
          <a:prstGeom prst="straightConnector1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85E229-68EE-A531-B7CF-B59EA374055A}"/>
              </a:ext>
            </a:extLst>
          </p:cNvPr>
          <p:cNvSpPr/>
          <p:nvPr/>
        </p:nvSpPr>
        <p:spPr>
          <a:xfrm>
            <a:off x="4086546" y="693506"/>
            <a:ext cx="3963256" cy="1595924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673D90-A477-9860-407C-ABAC1BB77202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1235468" cy="495259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95310-76E0-A6FF-F9E9-E1F4AF9ADE9B}"/>
              </a:ext>
            </a:extLst>
          </p:cNvPr>
          <p:cNvCxnSpPr>
            <a:cxnSpLocks/>
          </p:cNvCxnSpPr>
          <p:nvPr/>
        </p:nvCxnSpPr>
        <p:spPr>
          <a:xfrm>
            <a:off x="6542069" y="1407108"/>
            <a:ext cx="2565971" cy="5003966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8D025D-43A4-994F-8E24-9BDAF01EC5E4}"/>
              </a:ext>
            </a:extLst>
          </p:cNvPr>
          <p:cNvSpPr/>
          <p:nvPr/>
        </p:nvSpPr>
        <p:spPr>
          <a:xfrm>
            <a:off x="4086546" y="2933272"/>
            <a:ext cx="2009454" cy="2294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6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65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형호 고</dc:creator>
  <cp:lastModifiedBy>형호 고</cp:lastModifiedBy>
  <cp:revision>9</cp:revision>
  <dcterms:created xsi:type="dcterms:W3CDTF">2024-03-03T08:08:09Z</dcterms:created>
  <dcterms:modified xsi:type="dcterms:W3CDTF">2024-03-10T06:25:20Z</dcterms:modified>
</cp:coreProperties>
</file>