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9D9"/>
    <a:srgbClr val="1AAE9E"/>
    <a:srgbClr val="F8C325"/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842272" y="1666568"/>
            <a:ext cx="850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도메인 주도 설계 </a:t>
            </a:r>
            <a:r>
              <a:rPr lang="en-GB" altLang="ko-KR" sz="4000" b="1" dirty="0"/>
              <a:t>with </a:t>
            </a:r>
            <a:r>
              <a:rPr lang="ko-KR" altLang="en-US" sz="4000" b="1" dirty="0" err="1"/>
              <a:t>클린</a:t>
            </a:r>
            <a:r>
              <a:rPr lang="ko-KR" altLang="en-US" sz="4000" b="1" dirty="0"/>
              <a:t> 아키텍처 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21509" y="1573380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Design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20554" y="1573380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Design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9961830" y="4387354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Design 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860898" y="809651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119031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설계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5947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095" y="43873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176304" y="667087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304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12</cp:revision>
  <dcterms:created xsi:type="dcterms:W3CDTF">2024-03-03T08:08:09Z</dcterms:created>
  <dcterms:modified xsi:type="dcterms:W3CDTF">2024-03-15T15:30:48Z</dcterms:modified>
</cp:coreProperties>
</file>