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402" r:id="rId3"/>
    <p:sldId id="401" r:id="rId4"/>
    <p:sldId id="399" r:id="rId5"/>
    <p:sldId id="400" r:id="rId6"/>
    <p:sldId id="376" r:id="rId7"/>
    <p:sldId id="359" r:id="rId8"/>
    <p:sldId id="277" r:id="rId9"/>
    <p:sldId id="262" r:id="rId10"/>
    <p:sldId id="259" r:id="rId11"/>
    <p:sldId id="276" r:id="rId12"/>
    <p:sldId id="323" r:id="rId13"/>
    <p:sldId id="334" r:id="rId14"/>
    <p:sldId id="333" r:id="rId15"/>
    <p:sldId id="337" r:id="rId16"/>
    <p:sldId id="332" r:id="rId17"/>
    <p:sldId id="331" r:id="rId18"/>
    <p:sldId id="335" r:id="rId19"/>
    <p:sldId id="329" r:id="rId20"/>
    <p:sldId id="330" r:id="rId21"/>
    <p:sldId id="336" r:id="rId22"/>
    <p:sldId id="328" r:id="rId23"/>
    <p:sldId id="326" r:id="rId24"/>
    <p:sldId id="325" r:id="rId25"/>
    <p:sldId id="324" r:id="rId26"/>
    <p:sldId id="397" r:id="rId27"/>
    <p:sldId id="338" r:id="rId28"/>
    <p:sldId id="345" r:id="rId29"/>
    <p:sldId id="378" r:id="rId30"/>
    <p:sldId id="379" r:id="rId31"/>
    <p:sldId id="382" r:id="rId32"/>
    <p:sldId id="381" r:id="rId33"/>
    <p:sldId id="346" r:id="rId34"/>
    <p:sldId id="366" r:id="rId35"/>
    <p:sldId id="370" r:id="rId36"/>
    <p:sldId id="369" r:id="rId37"/>
    <p:sldId id="368" r:id="rId38"/>
    <p:sldId id="367" r:id="rId39"/>
    <p:sldId id="365" r:id="rId40"/>
    <p:sldId id="364" r:id="rId41"/>
    <p:sldId id="384" r:id="rId42"/>
    <p:sldId id="393" r:id="rId43"/>
    <p:sldId id="392" r:id="rId44"/>
    <p:sldId id="391" r:id="rId45"/>
    <p:sldId id="348" r:id="rId46"/>
    <p:sldId id="388" r:id="rId47"/>
    <p:sldId id="387" r:id="rId48"/>
    <p:sldId id="394" r:id="rId49"/>
    <p:sldId id="371" r:id="rId50"/>
    <p:sldId id="372" r:id="rId51"/>
    <p:sldId id="258" r:id="rId52"/>
    <p:sldId id="260" r:id="rId53"/>
    <p:sldId id="374" r:id="rId54"/>
    <p:sldId id="268" r:id="rId55"/>
    <p:sldId id="312" r:id="rId56"/>
    <p:sldId id="375" r:id="rId57"/>
    <p:sldId id="311" r:id="rId58"/>
    <p:sldId id="313" r:id="rId59"/>
    <p:sldId id="315" r:id="rId60"/>
    <p:sldId id="316" r:id="rId61"/>
    <p:sldId id="373" r:id="rId62"/>
    <p:sldId id="395" r:id="rId63"/>
    <p:sldId id="257" r:id="rId64"/>
    <p:sldId id="263" r:id="rId65"/>
    <p:sldId id="264" r:id="rId66"/>
    <p:sldId id="265" r:id="rId67"/>
    <p:sldId id="261" r:id="rId68"/>
    <p:sldId id="358" r:id="rId69"/>
    <p:sldId id="396" r:id="rId70"/>
    <p:sldId id="39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22/06/2024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22/06/2024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22/06/2024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22/06/2024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22/06/2024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22/06/2024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2019984" y="1255966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826865" y="1459136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2019984" y="3587113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323138" y="3790283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227405" y="1255966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683389" y="1459136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227405" y="3587113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469196" y="3790283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227405" y="5073491"/>
            <a:ext cx="2279650" cy="80645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9024027" y="5276661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886654" y="1219082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715549" y="4124449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299634" y="3990338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299634" y="1659191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159809" y="2062416"/>
            <a:ext cx="0" cy="15246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367230" y="2062416"/>
            <a:ext cx="0" cy="15246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367230" y="4393563"/>
            <a:ext cx="0" cy="679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447114" y="361619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773157" y="361619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1D03A-B926-9970-C4C1-2D641A3FDF24}"/>
              </a:ext>
            </a:extLst>
          </p:cNvPr>
          <p:cNvSpPr txBox="1"/>
          <p:nvPr/>
        </p:nvSpPr>
        <p:spPr>
          <a:xfrm>
            <a:off x="2277772" y="4430948"/>
            <a:ext cx="1764073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Domain-Driven Design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Clean Architecture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4772-ED9F-B08D-1A28-AA7852CD3E32}"/>
              </a:ext>
            </a:extLst>
          </p:cNvPr>
          <p:cNvSpPr txBox="1"/>
          <p:nvPr/>
        </p:nvSpPr>
        <p:spPr>
          <a:xfrm>
            <a:off x="521362" y="1932220"/>
            <a:ext cx="2519151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Unit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Integration Test(Performance Test)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4F369-7CB2-4A8B-376B-EA5A9AF399D0}"/>
              </a:ext>
            </a:extLst>
          </p:cNvPr>
          <p:cNvSpPr txBox="1"/>
          <p:nvPr/>
        </p:nvSpPr>
        <p:spPr>
          <a:xfrm>
            <a:off x="10565782" y="3404473"/>
            <a:ext cx="1058623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Heal Check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06F37-B04A-DF9C-9D44-4368E7C21855}"/>
              </a:ext>
            </a:extLst>
          </p:cNvPr>
          <p:cNvSpPr txBox="1"/>
          <p:nvPr/>
        </p:nvSpPr>
        <p:spPr>
          <a:xfrm>
            <a:off x="4490524" y="1760747"/>
            <a:ext cx="4200189" cy="19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Style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Format</a:t>
            </a:r>
            <a:endParaRPr lang="en-GB" sz="1200" dirty="0">
              <a:solidFill>
                <a:srgbClr val="0070C0"/>
              </a:solidFill>
            </a:endParaRP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Metrics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Coverage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Metrics: Maintainability Index, Cyclomatic Complexity, …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Duplication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Diagram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E388EB-208F-DB25-6A4F-433913E94589}"/>
              </a:ext>
            </a:extLst>
          </p:cNvPr>
          <p:cNvSpPr txBox="1"/>
          <p:nvPr/>
        </p:nvSpPr>
        <p:spPr>
          <a:xfrm>
            <a:off x="10565782" y="5338216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Documents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249104" y="5933718"/>
            <a:ext cx="2236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S</a:t>
            </a:r>
            <a:r>
              <a:rPr lang="en-GB" sz="1200" dirty="0" err="1">
                <a:solidFill>
                  <a:srgbClr val="0070C0"/>
                </a:solidFill>
              </a:rPr>
              <a:t>tandard</a:t>
            </a:r>
            <a:r>
              <a:rPr lang="en-GB" sz="1200" dirty="0">
                <a:solidFill>
                  <a:srgbClr val="0070C0"/>
                </a:solidFill>
              </a:rPr>
              <a:t> Operating Procedure</a:t>
            </a:r>
          </a:p>
        </p:txBody>
      </p:sp>
    </p:spTree>
    <p:extLst>
      <p:ext uri="{BB962C8B-B14F-4D97-AF65-F5344CB8AC3E}">
        <p14:creationId xmlns:p14="http://schemas.microsoft.com/office/powerpoint/2010/main" val="276198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70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18935</TotalTime>
  <Words>2036</Words>
  <Application>Microsoft Office PowerPoint</Application>
  <PresentationFormat>와이드스크린</PresentationFormat>
  <Paragraphs>1023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38</cp:revision>
  <dcterms:created xsi:type="dcterms:W3CDTF">2024-03-03T08:08:09Z</dcterms:created>
  <dcterms:modified xsi:type="dcterms:W3CDTF">2024-06-22T00:23:00Z</dcterms:modified>
</cp:coreProperties>
</file>