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9618F1-5DDE-DA41-95B7-6015670CF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74259CA-9970-EABB-6AE3-16A29328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아래쪽 화살표 30"/>
          <p:cNvSpPr/>
          <p:nvPr/>
        </p:nvSpPr>
        <p:spPr>
          <a:xfrm>
            <a:off x="8898333" y="1993134"/>
            <a:ext cx="377328" cy="2022155"/>
          </a:xfrm>
          <a:prstGeom prst="downArrow">
            <a:avLst>
              <a:gd name="adj1" fmla="val 7164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08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761427" y="296147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>
                    <a:lumMod val="65000"/>
                  </a:schemeClr>
                </a:solidFill>
              </a:rPr>
              <a:t>Adaper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8731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>
                    <a:lumMod val="65000"/>
                  </a:schemeClr>
                </a:solidFill>
              </a:rPr>
              <a:t>Application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4299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>
                    <a:lumMod val="65000"/>
                  </a:schemeClr>
                </a:solidFill>
              </a:rPr>
              <a:t>Domain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4870" y="1993134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Layers</a:t>
            </a:r>
            <a:endParaRPr lang="ko-KR" altLang="en-US" b="1"/>
          </a:p>
        </p:txBody>
      </p:sp>
      <p:cxnSp>
        <p:nvCxnSpPr>
          <p:cNvPr id="24" name="직선 연결선 23"/>
          <p:cNvCxnSpPr/>
          <p:nvPr/>
        </p:nvCxnSpPr>
        <p:spPr>
          <a:xfrm>
            <a:off x="6343720" y="2689735"/>
            <a:ext cx="3472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343720" y="2962244"/>
            <a:ext cx="3472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43720" y="3238471"/>
            <a:ext cx="3472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893" y="4056733"/>
            <a:ext cx="2590800" cy="14382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600934" y="3438567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T1.</a:t>
            </a:r>
            <a:r>
              <a:rPr lang="en-US" altLang="ko-KR" b="1" smtClean="0">
                <a:solidFill>
                  <a:srgbClr val="0070C0"/>
                </a:solidFill>
              </a:rPr>
              <a:t>T2</a:t>
            </a:r>
            <a:r>
              <a:rPr lang="en-US" altLang="ko-KR" smtClean="0"/>
              <a:t>.T3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37262" y="1751990"/>
            <a:ext cx="4717476" cy="3354021"/>
            <a:chOff x="1046979" y="1274883"/>
            <a:chExt cx="4717476" cy="3354021"/>
          </a:xfrm>
        </p:grpSpPr>
        <p:pic>
          <p:nvPicPr>
            <p:cNvPr id="1026" name="Picture 2" descr="https://semaphoreci.com/wp-content/uploads/2022/03/pyramid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979" y="1274883"/>
              <a:ext cx="3089230" cy="3354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굽은 화살표 4"/>
            <p:cNvSpPr/>
            <p:nvPr/>
          </p:nvSpPr>
          <p:spPr>
            <a:xfrm rot="5400000">
              <a:off x="4093927" y="1002644"/>
              <a:ext cx="887189" cy="1784916"/>
            </a:xfrm>
            <a:prstGeom prst="bentArrow">
              <a:avLst>
                <a:gd name="adj1" fmla="val 39883"/>
                <a:gd name="adj2" fmla="val 28415"/>
                <a:gd name="adj3" fmla="val 25000"/>
                <a:gd name="adj4" fmla="val 1375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8955" y="2338697"/>
              <a:ext cx="2095500" cy="7715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76161" y="1451507"/>
              <a:ext cx="972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T1.T2.</a:t>
              </a:r>
              <a:r>
                <a:rPr lang="en-US" altLang="ko-KR" b="1" smtClean="0">
                  <a:solidFill>
                    <a:srgbClr val="0070C0"/>
                  </a:solidFill>
                </a:rPr>
                <a:t>T3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50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Windows 사용자</cp:lastModifiedBy>
  <cp:revision>5</cp:revision>
  <dcterms:created xsi:type="dcterms:W3CDTF">2024-03-03T08:08:09Z</dcterms:created>
  <dcterms:modified xsi:type="dcterms:W3CDTF">2024-03-05T00:28:33Z</dcterms:modified>
</cp:coreProperties>
</file>