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402" r:id="rId3"/>
    <p:sldId id="401" r:id="rId4"/>
    <p:sldId id="399" r:id="rId5"/>
    <p:sldId id="400" r:id="rId6"/>
    <p:sldId id="376" r:id="rId7"/>
    <p:sldId id="359" r:id="rId8"/>
    <p:sldId id="277" r:id="rId9"/>
    <p:sldId id="262" r:id="rId10"/>
    <p:sldId id="259" r:id="rId11"/>
    <p:sldId id="276" r:id="rId12"/>
    <p:sldId id="323" r:id="rId13"/>
    <p:sldId id="334" r:id="rId14"/>
    <p:sldId id="333" r:id="rId15"/>
    <p:sldId id="337" r:id="rId16"/>
    <p:sldId id="332" r:id="rId17"/>
    <p:sldId id="331" r:id="rId18"/>
    <p:sldId id="335" r:id="rId19"/>
    <p:sldId id="329" r:id="rId20"/>
    <p:sldId id="330" r:id="rId21"/>
    <p:sldId id="336" r:id="rId22"/>
    <p:sldId id="328" r:id="rId23"/>
    <p:sldId id="326" r:id="rId24"/>
    <p:sldId id="325" r:id="rId25"/>
    <p:sldId id="324" r:id="rId26"/>
    <p:sldId id="397" r:id="rId27"/>
    <p:sldId id="338" r:id="rId28"/>
    <p:sldId id="345" r:id="rId29"/>
    <p:sldId id="378" r:id="rId30"/>
    <p:sldId id="379" r:id="rId31"/>
    <p:sldId id="382" r:id="rId32"/>
    <p:sldId id="381" r:id="rId33"/>
    <p:sldId id="346" r:id="rId34"/>
    <p:sldId id="366" r:id="rId35"/>
    <p:sldId id="370" r:id="rId36"/>
    <p:sldId id="369" r:id="rId37"/>
    <p:sldId id="368" r:id="rId38"/>
    <p:sldId id="367" r:id="rId39"/>
    <p:sldId id="365" r:id="rId40"/>
    <p:sldId id="364" r:id="rId41"/>
    <p:sldId id="384" r:id="rId42"/>
    <p:sldId id="393" r:id="rId43"/>
    <p:sldId id="392" r:id="rId44"/>
    <p:sldId id="391" r:id="rId45"/>
    <p:sldId id="348" r:id="rId46"/>
    <p:sldId id="388" r:id="rId47"/>
    <p:sldId id="387" r:id="rId48"/>
    <p:sldId id="394" r:id="rId49"/>
    <p:sldId id="371" r:id="rId50"/>
    <p:sldId id="372" r:id="rId51"/>
    <p:sldId id="258" r:id="rId52"/>
    <p:sldId id="260" r:id="rId53"/>
    <p:sldId id="374" r:id="rId54"/>
    <p:sldId id="268" r:id="rId55"/>
    <p:sldId id="312" r:id="rId56"/>
    <p:sldId id="375" r:id="rId57"/>
    <p:sldId id="311" r:id="rId58"/>
    <p:sldId id="313" r:id="rId59"/>
    <p:sldId id="315" r:id="rId60"/>
    <p:sldId id="316" r:id="rId61"/>
    <p:sldId id="373" r:id="rId62"/>
    <p:sldId id="395" r:id="rId63"/>
    <p:sldId id="257" r:id="rId64"/>
    <p:sldId id="263" r:id="rId65"/>
    <p:sldId id="264" r:id="rId66"/>
    <p:sldId id="265" r:id="rId67"/>
    <p:sldId id="261" r:id="rId68"/>
    <p:sldId id="358" r:id="rId69"/>
    <p:sldId id="396" r:id="rId70"/>
    <p:sldId id="39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18/06/2024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18/06/2024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18/06/2024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18/06/2024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18/06/2024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18/06/2024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18/06/2024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18/06/2024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18/06/2024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18/06/2024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18/06/2024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18/06/2024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4E422F-A93F-2AEB-1DDF-EDA30ACA7ABE}"/>
              </a:ext>
            </a:extLst>
          </p:cNvPr>
          <p:cNvGrpSpPr/>
          <p:nvPr/>
        </p:nvGrpSpPr>
        <p:grpSpPr>
          <a:xfrm>
            <a:off x="2019984" y="1440898"/>
            <a:ext cx="2279650" cy="806450"/>
            <a:chOff x="2301254" y="1582223"/>
            <a:chExt cx="2279650" cy="8064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015B67-1B07-A13B-355F-4CF9174756AE}"/>
                </a:ext>
              </a:extLst>
            </p:cNvPr>
            <p:cNvSpPr/>
            <p:nvPr/>
          </p:nvSpPr>
          <p:spPr>
            <a:xfrm>
              <a:off x="2301254" y="1582223"/>
              <a:ext cx="2279650" cy="806450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7C396E-07A0-CBA3-A022-B6EB5BEA9C42}"/>
                </a:ext>
              </a:extLst>
            </p:cNvPr>
            <p:cNvSpPr txBox="1"/>
            <p:nvPr/>
          </p:nvSpPr>
          <p:spPr>
            <a:xfrm>
              <a:off x="3108135" y="1785393"/>
              <a:ext cx="665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528E77-6B83-6712-7DC1-94F257FC40FC}"/>
              </a:ext>
            </a:extLst>
          </p:cNvPr>
          <p:cNvGrpSpPr/>
          <p:nvPr/>
        </p:nvGrpSpPr>
        <p:grpSpPr>
          <a:xfrm>
            <a:off x="2019984" y="3751497"/>
            <a:ext cx="2279650" cy="806450"/>
            <a:chOff x="2301254" y="3257550"/>
            <a:chExt cx="2279650" cy="8064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BF63738-6BD0-AF3A-A45B-4D883421E07B}"/>
                </a:ext>
              </a:extLst>
            </p:cNvPr>
            <p:cNvSpPr/>
            <p:nvPr/>
          </p:nvSpPr>
          <p:spPr>
            <a:xfrm>
              <a:off x="2301254" y="3257550"/>
              <a:ext cx="2279650" cy="806450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DC6740-098A-BC55-AE0C-776BB78CD4C3}"/>
                </a:ext>
              </a:extLst>
            </p:cNvPr>
            <p:cNvSpPr txBox="1"/>
            <p:nvPr/>
          </p:nvSpPr>
          <p:spPr>
            <a:xfrm>
              <a:off x="2604408" y="3460720"/>
              <a:ext cx="1673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Architecture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CEBE31-E10E-2E52-FFA4-64B37FB84A39}"/>
              </a:ext>
            </a:extLst>
          </p:cNvPr>
          <p:cNvGrpSpPr/>
          <p:nvPr/>
        </p:nvGrpSpPr>
        <p:grpSpPr>
          <a:xfrm>
            <a:off x="8227405" y="1440898"/>
            <a:ext cx="2279650" cy="806450"/>
            <a:chOff x="6798036" y="1582223"/>
            <a:chExt cx="2279650" cy="8064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5487052-CD25-0DBC-ECAE-F883A6A6386F}"/>
                </a:ext>
              </a:extLst>
            </p:cNvPr>
            <p:cNvSpPr/>
            <p:nvPr/>
          </p:nvSpPr>
          <p:spPr>
            <a:xfrm>
              <a:off x="6798036" y="1582223"/>
              <a:ext cx="2279650" cy="806450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EBCD18-CC63-EABB-C3B4-2A9A572D1550}"/>
                </a:ext>
              </a:extLst>
            </p:cNvPr>
            <p:cNvSpPr txBox="1"/>
            <p:nvPr/>
          </p:nvSpPr>
          <p:spPr>
            <a:xfrm>
              <a:off x="7254020" y="1785393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Container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D8558E-5D0E-DD54-01C0-EC5BD08B34C3}"/>
              </a:ext>
            </a:extLst>
          </p:cNvPr>
          <p:cNvGrpSpPr/>
          <p:nvPr/>
        </p:nvGrpSpPr>
        <p:grpSpPr>
          <a:xfrm>
            <a:off x="8227405" y="3751497"/>
            <a:ext cx="2279650" cy="806450"/>
            <a:chOff x="6798036" y="3257550"/>
            <a:chExt cx="2279650" cy="8064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BF31F1-EF7C-5740-487E-4AD280C44829}"/>
                </a:ext>
              </a:extLst>
            </p:cNvPr>
            <p:cNvSpPr/>
            <p:nvPr/>
          </p:nvSpPr>
          <p:spPr>
            <a:xfrm>
              <a:off x="6798036" y="3257550"/>
              <a:ext cx="2279650" cy="806450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9E1696-7FCF-4CA0-0E5D-11E0C983C8CF}"/>
                </a:ext>
              </a:extLst>
            </p:cNvPr>
            <p:cNvSpPr txBox="1"/>
            <p:nvPr/>
          </p:nvSpPr>
          <p:spPr>
            <a:xfrm>
              <a:off x="7244338" y="3460720"/>
              <a:ext cx="1387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Telemetry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FAA571-38BC-7E81-8BD3-07B4309A1E35}"/>
              </a:ext>
            </a:extLst>
          </p:cNvPr>
          <p:cNvGrpSpPr/>
          <p:nvPr/>
        </p:nvGrpSpPr>
        <p:grpSpPr>
          <a:xfrm>
            <a:off x="8227405" y="5237875"/>
            <a:ext cx="2279650" cy="806450"/>
            <a:chOff x="6798036" y="4906591"/>
            <a:chExt cx="2279650" cy="8064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19F07F-F8D6-A12F-44DA-FA2035735C50}"/>
                </a:ext>
              </a:extLst>
            </p:cNvPr>
            <p:cNvSpPr/>
            <p:nvPr/>
          </p:nvSpPr>
          <p:spPr>
            <a:xfrm>
              <a:off x="6798036" y="4906591"/>
              <a:ext cx="2279650" cy="806450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E261F8-F097-523C-232D-8FCD90D1069D}"/>
                </a:ext>
              </a:extLst>
            </p:cNvPr>
            <p:cNvSpPr txBox="1"/>
            <p:nvPr/>
          </p:nvSpPr>
          <p:spPr>
            <a:xfrm>
              <a:off x="7594658" y="5109761"/>
              <a:ext cx="68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86654" y="140401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15549" y="4288833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299634" y="4154722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299634" y="1844123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59809" y="2247348"/>
            <a:ext cx="0" cy="15041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67230" y="2247348"/>
            <a:ext cx="0" cy="15041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67230" y="4557947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56572" y="416217"/>
            <a:ext cx="140647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75551" y="361619"/>
            <a:ext cx="11737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operations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7772" y="4595332"/>
            <a:ext cx="1764073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21362" y="2117152"/>
            <a:ext cx="2519151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65782" y="3568857"/>
            <a:ext cx="1058623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490524" y="1945679"/>
            <a:ext cx="4200189" cy="163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65782" y="5502600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9104" y="6098102"/>
            <a:ext cx="2236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S</a:t>
            </a:r>
            <a:r>
              <a:rPr lang="en-GB" sz="1200" dirty="0" err="1">
                <a:solidFill>
                  <a:srgbClr val="0070C0"/>
                </a:solidFill>
              </a:rPr>
              <a:t>tandard</a:t>
            </a:r>
            <a:r>
              <a:rPr lang="en-GB" sz="1200" dirty="0">
                <a:solidFill>
                  <a:srgbClr val="0070C0"/>
                </a:solidFill>
              </a:rPr>
              <a:t> Operating Procedure</a:t>
            </a:r>
          </a:p>
        </p:txBody>
      </p:sp>
    </p:spTree>
    <p:extLst>
      <p:ext uri="{BB962C8B-B14F-4D97-AF65-F5344CB8AC3E}">
        <p14:creationId xmlns:p14="http://schemas.microsoft.com/office/powerpoint/2010/main" val="27619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18869</TotalTime>
  <Words>2034</Words>
  <Application>Microsoft Office PowerPoint</Application>
  <PresentationFormat>와이드스크린</PresentationFormat>
  <Paragraphs>1022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36</cp:revision>
  <dcterms:created xsi:type="dcterms:W3CDTF">2024-03-03T08:08:09Z</dcterms:created>
  <dcterms:modified xsi:type="dcterms:W3CDTF">2024-06-18T15:40:54Z</dcterms:modified>
</cp:coreProperties>
</file>