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403" r:id="rId3"/>
    <p:sldId id="404" r:id="rId4"/>
    <p:sldId id="405" r:id="rId5"/>
    <p:sldId id="402" r:id="rId6"/>
    <p:sldId id="401" r:id="rId7"/>
    <p:sldId id="399" r:id="rId8"/>
    <p:sldId id="400" r:id="rId9"/>
    <p:sldId id="376" r:id="rId10"/>
    <p:sldId id="359" r:id="rId11"/>
    <p:sldId id="277" r:id="rId12"/>
    <p:sldId id="259" r:id="rId13"/>
    <p:sldId id="276" r:id="rId14"/>
    <p:sldId id="323" r:id="rId15"/>
    <p:sldId id="334" r:id="rId16"/>
    <p:sldId id="333" r:id="rId17"/>
    <p:sldId id="337" r:id="rId18"/>
    <p:sldId id="332" r:id="rId19"/>
    <p:sldId id="331" r:id="rId20"/>
    <p:sldId id="335" r:id="rId21"/>
    <p:sldId id="329" r:id="rId22"/>
    <p:sldId id="330" r:id="rId23"/>
    <p:sldId id="336" r:id="rId24"/>
    <p:sldId id="328" r:id="rId25"/>
    <p:sldId id="326" r:id="rId26"/>
    <p:sldId id="325" r:id="rId27"/>
    <p:sldId id="324" r:id="rId28"/>
    <p:sldId id="397" r:id="rId29"/>
    <p:sldId id="338" r:id="rId30"/>
    <p:sldId id="345" r:id="rId31"/>
    <p:sldId id="378" r:id="rId32"/>
    <p:sldId id="379" r:id="rId33"/>
    <p:sldId id="382" r:id="rId34"/>
    <p:sldId id="381" r:id="rId35"/>
    <p:sldId id="346" r:id="rId36"/>
    <p:sldId id="366" r:id="rId37"/>
    <p:sldId id="370" r:id="rId38"/>
    <p:sldId id="369" r:id="rId39"/>
    <p:sldId id="368" r:id="rId40"/>
    <p:sldId id="367" r:id="rId41"/>
    <p:sldId id="365" r:id="rId42"/>
    <p:sldId id="364" r:id="rId43"/>
    <p:sldId id="384" r:id="rId44"/>
    <p:sldId id="393" r:id="rId45"/>
    <p:sldId id="392" r:id="rId46"/>
    <p:sldId id="391" r:id="rId47"/>
    <p:sldId id="348" r:id="rId48"/>
    <p:sldId id="388" r:id="rId49"/>
    <p:sldId id="387" r:id="rId50"/>
    <p:sldId id="394" r:id="rId51"/>
    <p:sldId id="371" r:id="rId52"/>
    <p:sldId id="372" r:id="rId53"/>
    <p:sldId id="258" r:id="rId54"/>
    <p:sldId id="260" r:id="rId55"/>
    <p:sldId id="374" r:id="rId56"/>
    <p:sldId id="268" r:id="rId57"/>
    <p:sldId id="312" r:id="rId58"/>
    <p:sldId id="375" r:id="rId59"/>
    <p:sldId id="311" r:id="rId60"/>
    <p:sldId id="313" r:id="rId61"/>
    <p:sldId id="315" r:id="rId62"/>
    <p:sldId id="316" r:id="rId63"/>
    <p:sldId id="373" r:id="rId64"/>
    <p:sldId id="395" r:id="rId65"/>
    <p:sldId id="257" r:id="rId66"/>
    <p:sldId id="263" r:id="rId67"/>
    <p:sldId id="264" r:id="rId68"/>
    <p:sldId id="265" r:id="rId69"/>
    <p:sldId id="261" r:id="rId70"/>
    <p:sldId id="358" r:id="rId71"/>
    <p:sldId id="396" r:id="rId72"/>
    <p:sldId id="39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28/07/2024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28/07/2024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28/07/2024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32585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39466" y="1242378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32585" y="3591246"/>
            <a:ext cx="2279650" cy="80645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35739" y="3794416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40006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95990" y="124237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40006" y="3591246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81797" y="3794416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40006" y="5077624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36628" y="5280794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99254" y="100232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28150" y="4128582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312235" y="3994471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12235" y="1442433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72410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79831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79831" y="4397696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59715" y="20136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85758" y="201368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0304" y="4435081"/>
            <a:ext cx="1804212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33963" y="1715462"/>
            <a:ext cx="2519151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78383" y="3408606"/>
            <a:ext cx="1058623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616139" y="1543989"/>
            <a:ext cx="4200189" cy="218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Diagram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78383" y="5342349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0006" y="5963536"/>
            <a:ext cx="225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</a:t>
            </a:r>
            <a:r>
              <a:rPr lang="en-GB" sz="1200" dirty="0">
                <a:solidFill>
                  <a:srgbClr val="0070C0"/>
                </a:solidFill>
              </a:rPr>
              <a:t>Standard operating procedure </a:t>
            </a:r>
          </a:p>
        </p:txBody>
      </p:sp>
    </p:spTree>
    <p:extLst>
      <p:ext uri="{BB962C8B-B14F-4D97-AF65-F5344CB8AC3E}">
        <p14:creationId xmlns:p14="http://schemas.microsoft.com/office/powerpoint/2010/main" val="174344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5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E516E-7218-0838-A972-F80D8AE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551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1818494" y="1748117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625375" y="1951287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1818494" y="3307561"/>
            <a:ext cx="2279650" cy="806450"/>
          </a:xfrm>
          <a:prstGeom prst="rect">
            <a:avLst/>
          </a:prstGeom>
          <a:solidFill>
            <a:srgbClr val="0070C0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121648" y="3510731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025915" y="1748117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481899" y="1951287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025915" y="3307561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267706" y="3510731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025915" y="4867005"/>
            <a:ext cx="2279650" cy="806450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8822537" y="5070175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685164" y="171123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514059" y="3825497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098144" y="3710786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098144" y="2151342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2958319" y="2554567"/>
            <a:ext cx="0" cy="752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165740" y="2554567"/>
            <a:ext cx="0" cy="752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65740" y="4114011"/>
            <a:ext cx="0" cy="752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245624" y="853770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571667" y="853770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025915" y="5727232"/>
            <a:ext cx="232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S</a:t>
            </a:r>
            <a:r>
              <a:rPr lang="en-GB" sz="1200" dirty="0">
                <a:solidFill>
                  <a:srgbClr val="0070C0"/>
                </a:solidFill>
              </a:rPr>
              <a:t>standard Operating Procedure</a:t>
            </a:r>
          </a:p>
        </p:txBody>
      </p:sp>
    </p:spTree>
    <p:extLst>
      <p:ext uri="{BB962C8B-B14F-4D97-AF65-F5344CB8AC3E}">
        <p14:creationId xmlns:p14="http://schemas.microsoft.com/office/powerpoint/2010/main" val="2761980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71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72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18977</TotalTime>
  <Words>2059</Words>
  <Application>Microsoft Office PowerPoint</Application>
  <PresentationFormat>와이드스크린</PresentationFormat>
  <Paragraphs>1041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40</cp:revision>
  <dcterms:created xsi:type="dcterms:W3CDTF">2024-03-03T08:08:09Z</dcterms:created>
  <dcterms:modified xsi:type="dcterms:W3CDTF">2024-07-28T04:09:07Z</dcterms:modified>
</cp:coreProperties>
</file>