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1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2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0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F7F8-3F2F-4F11-9343-DFB0BCF6C7C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26-1763-403A-BC5B-13267C561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22221" y="517909"/>
            <a:ext cx="11947559" cy="5566059"/>
            <a:chOff x="244441" y="517909"/>
            <a:chExt cx="11947559" cy="5566059"/>
          </a:xfrm>
        </p:grpSpPr>
        <p:sp>
          <p:nvSpPr>
            <p:cNvPr id="50" name="타원 49"/>
            <p:cNvSpPr/>
            <p:nvPr/>
          </p:nvSpPr>
          <p:spPr>
            <a:xfrm>
              <a:off x="1280160" y="5115823"/>
              <a:ext cx="596767" cy="51013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441" y="517909"/>
              <a:ext cx="3771900" cy="22479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730" y="4474243"/>
              <a:ext cx="3619500" cy="1609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연결선 8"/>
            <p:cNvCxnSpPr/>
            <p:nvPr/>
          </p:nvCxnSpPr>
          <p:spPr>
            <a:xfrm>
              <a:off x="683394" y="1641859"/>
              <a:ext cx="2387066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481266" y="958466"/>
              <a:ext cx="683393" cy="46607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3556" y="2047449"/>
              <a:ext cx="6038850" cy="990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637322" y="1641859"/>
              <a:ext cx="0" cy="677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1807106" y="2945331"/>
              <a:ext cx="2456886" cy="2170492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29515" y="3514907"/>
              <a:ext cx="9653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70C0"/>
                  </a:solidFill>
                </a:rPr>
                <a:t>편한 이름</a:t>
              </a:r>
              <a:endParaRPr lang="ko-KR" altLang="en-US" sz="1400" b="1">
                <a:solidFill>
                  <a:srgbClr val="0070C0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0353" y="2367711"/>
              <a:ext cx="6029325" cy="3190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2637322" y="1641859"/>
              <a:ext cx="3518134" cy="9968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9050" y="2778793"/>
              <a:ext cx="4552950" cy="16954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41" name="직선 화살표 연결선 40"/>
            <p:cNvCxnSpPr/>
            <p:nvPr/>
          </p:nvCxnSpPr>
          <p:spPr>
            <a:xfrm flipH="1">
              <a:off x="7449956" y="3116612"/>
              <a:ext cx="375383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7449956" y="3844141"/>
              <a:ext cx="712267" cy="3332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 flipV="1">
              <a:off x="7440328" y="4254367"/>
              <a:ext cx="702645" cy="1251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0" y="385011"/>
            <a:ext cx="122221" cy="3022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2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2024-05-02T01:37:32Z</dcterms:created>
  <dcterms:modified xsi:type="dcterms:W3CDTF">2024-05-02T04:26:24Z</dcterms:modified>
</cp:coreProperties>
</file>