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  <a:srgbClr val="ECF5E7"/>
    <a:srgbClr val="FDFEFC"/>
    <a:srgbClr val="2C89D9"/>
    <a:srgbClr val="1AAE9E"/>
    <a:srgbClr val="F8C325"/>
    <a:srgbClr val="BAFBFF"/>
    <a:srgbClr val="ECECEC"/>
    <a:srgbClr val="8FFFAB"/>
    <a:srgbClr val="FFA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>
        <p:scale>
          <a:sx n="100" d="100"/>
          <a:sy n="100" d="100"/>
        </p:scale>
        <p:origin x="198" y="-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842272" y="1666568"/>
            <a:ext cx="850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도메인 주도 설계 </a:t>
            </a:r>
            <a:r>
              <a:rPr lang="en-GB" altLang="ko-KR" sz="4000" b="1" dirty="0"/>
              <a:t>with </a:t>
            </a:r>
            <a:r>
              <a:rPr lang="ko-KR" altLang="en-US" sz="4000" b="1" dirty="0" err="1"/>
              <a:t>클린</a:t>
            </a:r>
            <a:r>
              <a:rPr lang="ko-KR" altLang="en-US" sz="4000" b="1" dirty="0"/>
              <a:t> 아키텍처 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096207" y="3531996"/>
            <a:ext cx="1999586" cy="153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1835894" y="552790"/>
            <a:ext cx="447648" cy="135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73311"/>
            <a:ext cx="2751992" cy="50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2013052"/>
            <a:ext cx="1768975" cy="50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73311"/>
            <a:ext cx="2919352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495922"/>
            <a:ext cx="340555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Three-tier Architecture &gt; </a:t>
            </a:r>
            <a:r>
              <a:rPr lang="ko-KR" altLang="en-US" sz="1000" b="1" dirty="0" err="1"/>
              <a:t>Three-</a:t>
            </a:r>
            <a:r>
              <a:rPr lang="ko-KR" altLang="en-US" sz="10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</a:t>
            </a:r>
            <a:r>
              <a:rPr lang="ko-KR" altLang="en-US" sz="1000" b="1" dirty="0" err="1"/>
              <a:t>rchitecture</a:t>
            </a:r>
            <a:endParaRPr lang="ko-KR" altLang="en-US" sz="9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000" b="1" dirty="0" err="1"/>
              <a:t>Entity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C</a:t>
            </a:r>
            <a:r>
              <a:rPr lang="ko-KR" altLang="en-US" sz="1000" b="1" dirty="0" err="1"/>
              <a:t>ontrol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B</a:t>
            </a:r>
            <a:r>
              <a:rPr lang="ko-KR" altLang="en-US" sz="1000" b="1" dirty="0" err="1"/>
              <a:t>oundary</a:t>
            </a:r>
            <a:r>
              <a:rPr lang="ko-KR" altLang="en-US" sz="10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Extreme Programming(XP) book published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Test</a:t>
            </a:r>
            <a:r>
              <a:rPr lang="en-US" altLang="ko-KR" sz="900" b="1"/>
              <a:t>-</a:t>
            </a:r>
            <a:r>
              <a:rPr lang="ko-KR" altLang="en-US" sz="900" b="1"/>
              <a:t>Driven</a:t>
            </a:r>
            <a:r>
              <a:rPr lang="en-US" altLang="ko-KR" sz="900" b="1"/>
              <a:t> </a:t>
            </a:r>
            <a:r>
              <a:rPr lang="ko-KR" altLang="en-US" sz="90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31965" y="2013052"/>
            <a:ext cx="1594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70C0"/>
                </a:solidFill>
              </a:rPr>
              <a:t>Domain-Driven Design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70C0"/>
                </a:solidFill>
              </a:rPr>
              <a:t>by Eric Evans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88609" y="3742864"/>
            <a:ext cx="280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Hexagonal Architecture / Ports &amp; Adapters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Alistair Cockburn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76733" y="2013052"/>
            <a:ext cx="13833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Onion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Jeffrey Palermo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34174" y="3742864"/>
            <a:ext cx="25932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B050"/>
                </a:solidFill>
              </a:rPr>
              <a:t>Test Pyramid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B050"/>
                </a:solidFill>
              </a:rPr>
              <a:t>by M</a:t>
            </a:r>
            <a:r>
              <a:rPr lang="en-US" altLang="ko-KR" sz="900">
                <a:solidFill>
                  <a:srgbClr val="00B050"/>
                </a:solidFill>
              </a:rPr>
              <a:t>i</a:t>
            </a:r>
            <a:r>
              <a:rPr lang="ko-KR" altLang="en-US" sz="900">
                <a:solidFill>
                  <a:srgbClr val="00B050"/>
                </a:solidFill>
              </a:rPr>
              <a:t>ke Cohn at Succeeding with Agile Book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62531" y="2013052"/>
            <a:ext cx="14329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Clean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Robert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119031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설계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5947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095" y="43873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176304" y="667087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458652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78" y="4816530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32" y="4498477"/>
            <a:ext cx="2603102" cy="12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439160" cy="190517"/>
          </a:xfrm>
          <a:prstGeom prst="parallelogram">
            <a:avLst>
              <a:gd name="adj" fmla="val 30964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907109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CleanDdd.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839222" cy="248500"/>
          </a:xfrm>
          <a:prstGeom prst="parallelogram">
            <a:avLst>
              <a:gd name="adj" fmla="val 3800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306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14</cp:revision>
  <dcterms:created xsi:type="dcterms:W3CDTF">2024-03-03T08:08:09Z</dcterms:created>
  <dcterms:modified xsi:type="dcterms:W3CDTF">2024-03-16T09:34:24Z</dcterms:modified>
</cp:coreProperties>
</file>