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376" r:id="rId3"/>
    <p:sldId id="359" r:id="rId4"/>
    <p:sldId id="277" r:id="rId5"/>
    <p:sldId id="262" r:id="rId6"/>
    <p:sldId id="259" r:id="rId7"/>
    <p:sldId id="276" r:id="rId8"/>
    <p:sldId id="323" r:id="rId9"/>
    <p:sldId id="334" r:id="rId10"/>
    <p:sldId id="333" r:id="rId11"/>
    <p:sldId id="337" r:id="rId12"/>
    <p:sldId id="332" r:id="rId13"/>
    <p:sldId id="331" r:id="rId14"/>
    <p:sldId id="335" r:id="rId15"/>
    <p:sldId id="329" r:id="rId16"/>
    <p:sldId id="330" r:id="rId17"/>
    <p:sldId id="336" r:id="rId18"/>
    <p:sldId id="328" r:id="rId19"/>
    <p:sldId id="326" r:id="rId20"/>
    <p:sldId id="325" r:id="rId21"/>
    <p:sldId id="324" r:id="rId22"/>
    <p:sldId id="338" r:id="rId23"/>
    <p:sldId id="345" r:id="rId24"/>
    <p:sldId id="378" r:id="rId25"/>
    <p:sldId id="379" r:id="rId26"/>
    <p:sldId id="382" r:id="rId27"/>
    <p:sldId id="381" r:id="rId28"/>
    <p:sldId id="346" r:id="rId29"/>
    <p:sldId id="366" r:id="rId30"/>
    <p:sldId id="370" r:id="rId31"/>
    <p:sldId id="369" r:id="rId32"/>
    <p:sldId id="368" r:id="rId33"/>
    <p:sldId id="367" r:id="rId34"/>
    <p:sldId id="365" r:id="rId35"/>
    <p:sldId id="364" r:id="rId36"/>
    <p:sldId id="384" r:id="rId37"/>
    <p:sldId id="393" r:id="rId38"/>
    <p:sldId id="392" r:id="rId39"/>
    <p:sldId id="391" r:id="rId40"/>
    <p:sldId id="348" r:id="rId41"/>
    <p:sldId id="388" r:id="rId42"/>
    <p:sldId id="387" r:id="rId43"/>
    <p:sldId id="394" r:id="rId44"/>
    <p:sldId id="371" r:id="rId45"/>
    <p:sldId id="372" r:id="rId46"/>
    <p:sldId id="258" r:id="rId47"/>
    <p:sldId id="260" r:id="rId48"/>
    <p:sldId id="374" r:id="rId49"/>
    <p:sldId id="268" r:id="rId50"/>
    <p:sldId id="312" r:id="rId51"/>
    <p:sldId id="375" r:id="rId52"/>
    <p:sldId id="311" r:id="rId53"/>
    <p:sldId id="313" r:id="rId54"/>
    <p:sldId id="315" r:id="rId55"/>
    <p:sldId id="316" r:id="rId56"/>
    <p:sldId id="373" r:id="rId57"/>
    <p:sldId id="395" r:id="rId58"/>
    <p:sldId id="257" r:id="rId59"/>
    <p:sldId id="263" r:id="rId60"/>
    <p:sldId id="264" r:id="rId61"/>
    <p:sldId id="265" r:id="rId62"/>
    <p:sldId id="261" r:id="rId63"/>
    <p:sldId id="358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FBFF"/>
    <a:srgbClr val="E2E9F6"/>
    <a:srgbClr val="FCEEE4"/>
    <a:srgbClr val="ECF5E7"/>
    <a:srgbClr val="FDFEFC"/>
    <a:srgbClr val="2C89D9"/>
    <a:srgbClr val="1AAE9E"/>
    <a:srgbClr val="F8C325"/>
    <a:srgbClr val="ECECEC"/>
    <a:srgbClr val="8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CC21-0CFE-46E7-8FD3-DA69447F2691}" type="datetime1">
              <a:rPr lang="en-GB" smtClean="0"/>
              <a:t>08/05/2024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803C-9024-4E03-B55B-B7D3B65DF61A}" type="datetime1">
              <a:rPr lang="en-GB" smtClean="0"/>
              <a:t>08/05/2024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AE1B-B2B8-4F5F-8903-3DDC21A92CAB}" type="datetime1">
              <a:rPr lang="en-GB" smtClean="0"/>
              <a:t>08/05/2024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5505-4FA2-425F-8BC3-4C9F6C727A15}" type="datetime1">
              <a:rPr lang="en-GB" smtClean="0"/>
              <a:t>08/05/2024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3915-C591-47DD-92CC-D6C473152B43}" type="datetime1">
              <a:rPr lang="en-GB" smtClean="0"/>
              <a:t>08/05/2024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A078-B841-4A45-A8DB-8BBFD69E030E}" type="datetime1">
              <a:rPr lang="en-GB" smtClean="0"/>
              <a:t>08/05/2024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F6F2-47A8-4A03-90B5-8C3731B00AAD}" type="datetime1">
              <a:rPr lang="en-GB" smtClean="0"/>
              <a:t>08/05/2024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B8DA-C04C-4757-B72A-BED7FADBB745}" type="datetime1">
              <a:rPr lang="en-GB" smtClean="0"/>
              <a:t>08/05/2024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2293-6DBD-4CB1-9C3A-BD0B25C27BC9}" type="datetime1">
              <a:rPr lang="en-GB" smtClean="0"/>
              <a:t>08/05/2024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A12E-F57D-4F8F-B3E7-EE482F51286E}" type="datetime1">
              <a:rPr lang="en-GB" smtClean="0"/>
              <a:t>08/05/2024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BC09-3D0F-450D-9E83-FB469E7393E0}" type="datetime1">
              <a:rPr lang="en-GB" smtClean="0"/>
              <a:t>08/05/2024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E4C12-C91A-49A4-B341-9BEB89655FF0}" type="datetime1">
              <a:rPr lang="en-GB" smtClean="0"/>
              <a:t>08/05/2024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2349622" y="1666568"/>
            <a:ext cx="7492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아키텍처 </a:t>
            </a:r>
            <a:r>
              <a:rPr lang="en-GB" altLang="ko-KR" sz="4000" b="1" dirty="0"/>
              <a:t>made </a:t>
            </a:r>
            <a:r>
              <a:rPr lang="ko-KR" altLang="en-US" sz="4000" b="1" dirty="0"/>
              <a:t>도메인 주도 설계</a:t>
            </a:r>
            <a:endParaRPr lang="en-GB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4763326" y="3531996"/>
            <a:ext cx="2665345" cy="185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고형호</a:t>
            </a:r>
            <a:endParaRPr lang="en-GB" altLang="ko-KR" dirty="0"/>
          </a:p>
          <a:p>
            <a:pPr algn="ctr">
              <a:lnSpc>
                <a:spcPct val="150000"/>
              </a:lnSpc>
            </a:pPr>
            <a:endParaRPr lang="en-GB" altLang="ko-KR" dirty="0"/>
          </a:p>
          <a:p>
            <a:pPr algn="ctr">
              <a:lnSpc>
                <a:spcPct val="150000"/>
              </a:lnSpc>
            </a:pPr>
            <a:r>
              <a:rPr lang="en-GB" sz="1400" dirty="0">
                <a:hlinkClick r:id="rId2"/>
              </a:rPr>
              <a:t>hyungho.ko@gmail.com</a:t>
            </a:r>
            <a:endParaRPr lang="en-GB" sz="1400" dirty="0">
              <a:hlinkClick r:id="rId3"/>
            </a:endParaRPr>
          </a:p>
          <a:p>
            <a:pPr algn="ctr">
              <a:lnSpc>
                <a:spcPct val="150000"/>
              </a:lnSpc>
            </a:pPr>
            <a:r>
              <a:rPr lang="en-GB" sz="1400" dirty="0">
                <a:hlinkClick r:id="rId3"/>
              </a:rPr>
              <a:t>https://github.com/hhko/archddd</a:t>
            </a:r>
          </a:p>
          <a:p>
            <a:pPr algn="ctr">
              <a:lnSpc>
                <a:spcPct val="150000"/>
              </a:lnSpc>
            </a:pPr>
            <a:endParaRPr lang="en-GB" sz="1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BF05605-4673-D11C-05AA-C70C4510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B1B8EC-F746-8226-11E4-0C4543A5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616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1032A4-0223-16E5-4E14-2488A534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99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65DD4B-AD12-25F6-0D1E-7F533412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612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4011131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78B3C4-190E-3B97-7B7C-C51FD0D0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79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414161" y="3025858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 b="1" dirty="0">
                <a:solidFill>
                  <a:srgbClr val="C00000"/>
                </a:solidFill>
              </a:rPr>
              <a:t>?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45BC32-CB4C-5C4E-5E0E-5776F871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454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None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C4A342-160D-173B-FA01-695E95F7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829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522C87-9247-0E95-8577-D34222F9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16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5D8BEF-DBCE-858F-9878-92A70857F9CB}"/>
              </a:ext>
            </a:extLst>
          </p:cNvPr>
          <p:cNvSpPr txBox="1"/>
          <p:nvPr/>
        </p:nvSpPr>
        <p:spPr>
          <a:xfrm>
            <a:off x="5451432" y="3436885"/>
            <a:ext cx="1289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C00000"/>
                </a:solidFill>
              </a:rPr>
              <a:t>관계 </a:t>
            </a:r>
            <a:r>
              <a:rPr lang="en-GB" altLang="ko-KR" sz="3200" b="1" dirty="0">
                <a:solidFill>
                  <a:srgbClr val="C00000"/>
                </a:solidFill>
              </a:rPr>
              <a:t>?</a:t>
            </a:r>
            <a:endParaRPr lang="en-GB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47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33C3A8-2985-39ED-E1D0-38F47825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17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C70BD-7900-DC4B-8106-D8A24B2301F8}"/>
              </a:ext>
            </a:extLst>
          </p:cNvPr>
          <p:cNvSpPr txBox="1"/>
          <p:nvPr/>
        </p:nvSpPr>
        <p:spPr>
          <a:xfrm>
            <a:off x="3561640" y="5046770"/>
            <a:ext cx="217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※ “</a:t>
            </a:r>
            <a:r>
              <a:rPr lang="en-GB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  <a:r>
              <a:rPr lang="en-GB" altLang="ko-KR" sz="1400" b="1" dirty="0">
                <a:solidFill>
                  <a:srgbClr val="0070C0"/>
                </a:solidFill>
              </a:rPr>
              <a:t>”</a:t>
            </a:r>
            <a:r>
              <a:rPr lang="ko-KR" altLang="en-US" sz="1400" b="1" dirty="0">
                <a:solidFill>
                  <a:srgbClr val="0070C0"/>
                </a:solidFill>
              </a:rPr>
              <a:t>이 중심이다</a:t>
            </a:r>
            <a:r>
              <a:rPr lang="en-GB" altLang="ko-KR" sz="1400" b="1" dirty="0">
                <a:solidFill>
                  <a:srgbClr val="0070C0"/>
                </a:solidFill>
              </a:rPr>
              <a:t>.</a:t>
            </a:r>
            <a:endParaRPr lang="en-GB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654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04C470-6B0E-93DC-D01E-600C79A4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092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0469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046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A12871F-2602-21D7-9080-F69F9C37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43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BEFF1-1A7F-FC1A-0EAA-384B8F399B91}"/>
              </a:ext>
            </a:extLst>
          </p:cNvPr>
          <p:cNvSpPr txBox="1"/>
          <p:nvPr/>
        </p:nvSpPr>
        <p:spPr>
          <a:xfrm>
            <a:off x="5593299" y="4508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이력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B0266FE-1CB4-65E8-E82E-26C604BE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</a:t>
            </a:fld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F22FCD-255C-6201-38E5-0BAD4EE54840}"/>
              </a:ext>
            </a:extLst>
          </p:cNvPr>
          <p:cNvSpPr txBox="1"/>
          <p:nvPr/>
        </p:nvSpPr>
        <p:spPr>
          <a:xfrm>
            <a:off x="870155" y="1292942"/>
            <a:ext cx="4272323" cy="3460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관심사를 레이어로 분리하여 관리한다</a:t>
            </a:r>
            <a:r>
              <a:rPr lang="en-GB" altLang="ko-KR" sz="1050" dirty="0"/>
              <a:t>.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색상으로 레이어를 구분한다</a:t>
            </a:r>
            <a:r>
              <a:rPr lang="en-GB" altLang="ko-KR" sz="1050" dirty="0"/>
              <a:t>.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 </a:t>
            </a:r>
            <a:r>
              <a:rPr lang="en-GB" altLang="ko-KR" sz="1050" dirty="0"/>
              <a:t>TODO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schemeClr val="accent1"/>
                </a:solidFill>
              </a:rPr>
              <a:t>순수 </a:t>
            </a:r>
            <a:r>
              <a:rPr lang="en-GB" altLang="ko-KR" sz="1050" dirty="0">
                <a:solidFill>
                  <a:schemeClr val="accent1"/>
                </a:solidFill>
              </a:rPr>
              <a:t>vs. </a:t>
            </a:r>
            <a:r>
              <a:rPr lang="ko-KR" altLang="en-US" sz="1050" dirty="0">
                <a:solidFill>
                  <a:schemeClr val="accent1"/>
                </a:solidFill>
              </a:rPr>
              <a:t>불순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schemeClr val="accent1"/>
                </a:solidFill>
              </a:rPr>
              <a:t>인터페이스 </a:t>
            </a:r>
            <a:r>
              <a:rPr lang="en-GB" altLang="ko-KR" sz="1050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GB" sz="1050" dirty="0">
                <a:solidFill>
                  <a:schemeClr val="accent1"/>
                </a:solidFill>
              </a:rPr>
              <a:t>Mediator </a:t>
            </a:r>
            <a:r>
              <a:rPr lang="ko-KR" altLang="en-US" sz="1050" dirty="0">
                <a:solidFill>
                  <a:schemeClr val="accent1"/>
                </a:solidFill>
              </a:rPr>
              <a:t>패턴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50" dirty="0">
                <a:solidFill>
                  <a:schemeClr val="accent1"/>
                </a:solidFill>
              </a:rPr>
              <a:t>순수</a:t>
            </a:r>
            <a:r>
              <a:rPr lang="en-GB" altLang="ko-KR" sz="1050" dirty="0">
                <a:solidFill>
                  <a:schemeClr val="accent1"/>
                </a:solidFill>
              </a:rPr>
              <a:t>: Mediator		DTO: O</a:t>
            </a:r>
          </a:p>
          <a:p>
            <a:pPr marL="1257300" lvl="2" indent="-342900">
              <a:lnSpc>
                <a:spcPct val="150000"/>
              </a:lnSpc>
              <a:buAutoNum type="alphaUcPeriod"/>
            </a:pPr>
            <a:r>
              <a:rPr lang="ko-KR" altLang="en-US" sz="1050" dirty="0">
                <a:solidFill>
                  <a:schemeClr val="accent1"/>
                </a:solidFill>
              </a:rPr>
              <a:t>불순</a:t>
            </a:r>
            <a:r>
              <a:rPr lang="en-GB" altLang="ko-KR" sz="1050" dirty="0">
                <a:solidFill>
                  <a:schemeClr val="accent1"/>
                </a:solidFill>
              </a:rPr>
              <a:t>: </a:t>
            </a:r>
            <a:r>
              <a:rPr lang="ko-KR" altLang="en-US" sz="1050" dirty="0">
                <a:solidFill>
                  <a:schemeClr val="accent1"/>
                </a:solidFill>
              </a:rPr>
              <a:t>인터페이스</a:t>
            </a:r>
            <a:r>
              <a:rPr lang="en-GB" altLang="ko-KR" sz="1050" dirty="0">
                <a:solidFill>
                  <a:schemeClr val="accent1"/>
                </a:solidFill>
              </a:rPr>
              <a:t>		DTO: X</a:t>
            </a:r>
            <a:endParaRPr lang="en-GB" sz="1050" dirty="0">
              <a:solidFill>
                <a:schemeClr val="accent1"/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schemeClr val="accent1"/>
                </a:solidFill>
              </a:rPr>
              <a:t>순수 입</a:t>
            </a:r>
            <a:r>
              <a:rPr lang="en-GB" altLang="ko-KR" sz="1050" dirty="0">
                <a:solidFill>
                  <a:schemeClr val="accent1"/>
                </a:solidFill>
              </a:rPr>
              <a:t>/</a:t>
            </a:r>
            <a:r>
              <a:rPr lang="ko-KR" altLang="en-US" sz="1050" dirty="0">
                <a:solidFill>
                  <a:schemeClr val="accent1"/>
                </a:solidFill>
              </a:rPr>
              <a:t>출력 </a:t>
            </a:r>
            <a:r>
              <a:rPr lang="en-GB" sz="1050" dirty="0">
                <a:solidFill>
                  <a:schemeClr val="accent1"/>
                </a:solidFill>
              </a:rPr>
              <a:t>Decorator </a:t>
            </a:r>
            <a:r>
              <a:rPr lang="ko-KR" altLang="en-US" sz="1050" dirty="0">
                <a:solidFill>
                  <a:schemeClr val="accent1"/>
                </a:solidFill>
              </a:rPr>
              <a:t>패턴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Validation</a:t>
            </a:r>
          </a:p>
          <a:p>
            <a:pPr marL="1257300" lvl="2" indent="-342900">
              <a:lnSpc>
                <a:spcPct val="150000"/>
              </a:lnSpc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Long running operation log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sz="1050" dirty="0">
                <a:solidFill>
                  <a:schemeClr val="accent1"/>
                </a:solidFill>
              </a:rPr>
              <a:t>Domain </a:t>
            </a:r>
            <a:r>
              <a:rPr lang="ko-KR" altLang="en-US" sz="1050" dirty="0">
                <a:solidFill>
                  <a:schemeClr val="accent1"/>
                </a:solidFill>
              </a:rPr>
              <a:t>레이어 실패 처리 구조화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Error</a:t>
            </a:r>
          </a:p>
          <a:p>
            <a:pPr marL="1257300" lvl="2" indent="-342900">
              <a:lnSpc>
                <a:spcPct val="150000"/>
              </a:lnSpc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Result, </a:t>
            </a:r>
            <a:r>
              <a:rPr lang="en-GB" sz="1050" dirty="0" err="1">
                <a:solidFill>
                  <a:schemeClr val="accent1"/>
                </a:solidFill>
              </a:rPr>
              <a:t>ValidationResult</a:t>
            </a:r>
            <a:endParaRPr lang="en-GB" sz="105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939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2E801-4504-2A3D-0801-F0D190774819}"/>
              </a:ext>
            </a:extLst>
          </p:cNvPr>
          <p:cNvSpPr txBox="1"/>
          <p:nvPr/>
        </p:nvSpPr>
        <p:spPr>
          <a:xfrm>
            <a:off x="2616116" y="414030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Entity</a:t>
            </a:r>
            <a:endParaRPr lang="ko-KR" altLang="en-US" sz="1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43492-1334-A51F-3BB0-A34B3E411169}"/>
              </a:ext>
            </a:extLst>
          </p:cNvPr>
          <p:cNvSpPr txBox="1"/>
          <p:nvPr/>
        </p:nvSpPr>
        <p:spPr>
          <a:xfrm>
            <a:off x="881431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도메인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0469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046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581988-CCF4-96D0-BADF-88EAF500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827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2E801-4504-2A3D-0801-F0D190774819}"/>
              </a:ext>
            </a:extLst>
          </p:cNvPr>
          <p:cNvSpPr txBox="1"/>
          <p:nvPr/>
        </p:nvSpPr>
        <p:spPr>
          <a:xfrm>
            <a:off x="2616116" y="414030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Entity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269E13-86A3-3F18-C66B-3C8A5720E148}"/>
              </a:ext>
            </a:extLst>
          </p:cNvPr>
          <p:cNvSpPr txBox="1"/>
          <p:nvPr/>
        </p:nvSpPr>
        <p:spPr>
          <a:xfrm>
            <a:off x="9066609" y="410952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∞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D5B498-33B3-1317-D7FA-BD861C62FF7B}"/>
              </a:ext>
            </a:extLst>
          </p:cNvPr>
          <p:cNvSpPr txBox="1"/>
          <p:nvPr/>
        </p:nvSpPr>
        <p:spPr>
          <a:xfrm>
            <a:off x="10557113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어댑터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43492-1334-A51F-3BB0-A34B3E411169}"/>
              </a:ext>
            </a:extLst>
          </p:cNvPr>
          <p:cNvSpPr txBox="1"/>
          <p:nvPr/>
        </p:nvSpPr>
        <p:spPr>
          <a:xfrm>
            <a:off x="881431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도메인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2866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6921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2866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153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1532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153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9309"/>
            <a:ext cx="2870520" cy="820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9309"/>
            <a:ext cx="0" cy="820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0F67C31-02E5-DAE3-C434-740010F2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198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12E92467-0B43-577E-9112-E3557A666AD9}"/>
              </a:ext>
            </a:extLst>
          </p:cNvPr>
          <p:cNvSpPr/>
          <p:nvPr/>
        </p:nvSpPr>
        <p:spPr>
          <a:xfrm>
            <a:off x="2189701" y="2274279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051F8F1-EAE9-95BD-25C7-FA886ABF15E0}"/>
              </a:ext>
            </a:extLst>
          </p:cNvPr>
          <p:cNvSpPr/>
          <p:nvPr/>
        </p:nvSpPr>
        <p:spPr>
          <a:xfrm>
            <a:off x="6265412" y="2274279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D94A260-8ADD-5A32-BDD0-53A25D365A3E}"/>
              </a:ext>
            </a:extLst>
          </p:cNvPr>
          <p:cNvSpPr/>
          <p:nvPr/>
        </p:nvSpPr>
        <p:spPr>
          <a:xfrm>
            <a:off x="6422045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28859A-D93B-4ADC-0D67-4DF24BF2B13C}"/>
              </a:ext>
            </a:extLst>
          </p:cNvPr>
          <p:cNvSpPr txBox="1"/>
          <p:nvPr/>
        </p:nvSpPr>
        <p:spPr>
          <a:xfrm>
            <a:off x="6738519" y="2468608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Tech. </a:t>
            </a:r>
            <a:r>
              <a:rPr lang="ko-KR" altLang="en-US" sz="9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C59212A-1CCD-DB27-7424-FA2F12CFAC9D}"/>
              </a:ext>
            </a:extLst>
          </p:cNvPr>
          <p:cNvSpPr/>
          <p:nvPr/>
        </p:nvSpPr>
        <p:spPr>
          <a:xfrm>
            <a:off x="4455456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B36A49-C960-16FA-6E79-D0795BD4BC5F}"/>
              </a:ext>
            </a:extLst>
          </p:cNvPr>
          <p:cNvSpPr txBox="1"/>
          <p:nvPr/>
        </p:nvSpPr>
        <p:spPr>
          <a:xfrm>
            <a:off x="4809125" y="2468608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Biz. </a:t>
            </a:r>
            <a:r>
              <a:rPr lang="ko-KR" altLang="en-US" sz="9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2F654F1-81A9-0D97-DBF5-EC76E2887F31}"/>
              </a:ext>
            </a:extLst>
          </p:cNvPr>
          <p:cNvSpPr txBox="1"/>
          <p:nvPr/>
        </p:nvSpPr>
        <p:spPr>
          <a:xfrm>
            <a:off x="3731204" y="2468608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Entity</a:t>
            </a:r>
            <a:endParaRPr lang="ko-KR" altLang="en-US" sz="9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07D4B9D-BB65-885D-6FA0-21BFFA354EEB}"/>
              </a:ext>
            </a:extLst>
          </p:cNvPr>
          <p:cNvSpPr txBox="1"/>
          <p:nvPr/>
        </p:nvSpPr>
        <p:spPr>
          <a:xfrm>
            <a:off x="8118331" y="2447675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∞</a:t>
            </a:r>
            <a:endParaRPr lang="ko-KR" altLang="en-US" sz="105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EFE1B77-7860-16A0-3EEE-354293E4261F}"/>
              </a:ext>
            </a:extLst>
          </p:cNvPr>
          <p:cNvSpPr txBox="1"/>
          <p:nvPr/>
        </p:nvSpPr>
        <p:spPr>
          <a:xfrm>
            <a:off x="9132056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어댑터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9E104C0-1016-CF29-FD0A-A2A6B1B45DCE}"/>
              </a:ext>
            </a:extLst>
          </p:cNvPr>
          <p:cNvSpPr txBox="1"/>
          <p:nvPr/>
        </p:nvSpPr>
        <p:spPr>
          <a:xfrm>
            <a:off x="2551405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도메인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96C96D7-2599-F504-75BE-24067F277711}"/>
              </a:ext>
            </a:extLst>
          </p:cNvPr>
          <p:cNvSpPr/>
          <p:nvPr/>
        </p:nvSpPr>
        <p:spPr>
          <a:xfrm>
            <a:off x="2189700" y="1505854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7FD4E3D-98EF-1A6D-9C4C-CB5195FCAE75}"/>
              </a:ext>
            </a:extLst>
          </p:cNvPr>
          <p:cNvSpPr/>
          <p:nvPr/>
        </p:nvSpPr>
        <p:spPr>
          <a:xfrm>
            <a:off x="6422045" y="1592994"/>
            <a:ext cx="1318403" cy="425151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6365688-C098-0EFC-04CB-70C7CFCA09D5}"/>
              </a:ext>
            </a:extLst>
          </p:cNvPr>
          <p:cNvSpPr txBox="1"/>
          <p:nvPr/>
        </p:nvSpPr>
        <p:spPr>
          <a:xfrm>
            <a:off x="6894161" y="1711372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8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646175B-05A5-4B46-A3B1-1A102AF97B42}"/>
              </a:ext>
            </a:extLst>
          </p:cNvPr>
          <p:cNvSpPr/>
          <p:nvPr/>
        </p:nvSpPr>
        <p:spPr>
          <a:xfrm>
            <a:off x="4455456" y="1592994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76B21FC-2987-0931-89D5-1DB89665C961}"/>
              </a:ext>
            </a:extLst>
          </p:cNvPr>
          <p:cNvSpPr txBox="1"/>
          <p:nvPr/>
        </p:nvSpPr>
        <p:spPr>
          <a:xfrm>
            <a:off x="4809125" y="1700906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Biz. </a:t>
            </a:r>
            <a:r>
              <a:rPr lang="ko-KR" altLang="en-US" sz="9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FFA8B37-7EF5-7882-2FA9-9C0C1CCE0874}"/>
              </a:ext>
            </a:extLst>
          </p:cNvPr>
          <p:cNvSpPr txBox="1"/>
          <p:nvPr/>
        </p:nvSpPr>
        <p:spPr>
          <a:xfrm>
            <a:off x="3644529" y="1700906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UseCase</a:t>
            </a:r>
            <a:endParaRPr lang="ko-KR" altLang="en-US" sz="9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1510939-40F1-04A2-10E2-62346DD4F261}"/>
              </a:ext>
            </a:extLst>
          </p:cNvPr>
          <p:cNvSpPr txBox="1"/>
          <p:nvPr/>
        </p:nvSpPr>
        <p:spPr>
          <a:xfrm>
            <a:off x="2368245" y="170090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애플리케이션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AFF093D-E65F-085C-C1CA-C0DBE4E228E5}"/>
              </a:ext>
            </a:extLst>
          </p:cNvPr>
          <p:cNvSpPr/>
          <p:nvPr/>
        </p:nvSpPr>
        <p:spPr>
          <a:xfrm>
            <a:off x="3565247" y="159733"/>
            <a:ext cx="16626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Separation</a:t>
            </a:r>
            <a:r>
              <a:rPr lang="en-US" altLang="ko-KR" sz="1200"/>
              <a:t> of </a:t>
            </a:r>
            <a:r>
              <a:rPr lang="en-US" altLang="ko-KR" sz="1200" b="1">
                <a:solidFill>
                  <a:srgbClr val="0070C0"/>
                </a:solidFill>
              </a:rPr>
              <a:t>Concerns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95" name="구부러진 연결선 7">
            <a:extLst>
              <a:ext uri="{FF2B5EF4-FFF2-40B4-BE49-F238E27FC236}">
                <a16:creationId xmlns:a16="http://schemas.microsoft.com/office/drawing/2014/main" id="{A20D6BB9-4BB0-01E5-BB28-99B9D120DCBA}"/>
              </a:ext>
            </a:extLst>
          </p:cNvPr>
          <p:cNvCxnSpPr>
            <a:stCxn id="94" idx="3"/>
            <a:endCxn id="99" idx="0"/>
          </p:cNvCxnSpPr>
          <p:nvPr/>
        </p:nvCxnSpPr>
        <p:spPr>
          <a:xfrm flipH="1">
            <a:off x="5126048" y="298233"/>
            <a:ext cx="101834" cy="609494"/>
          </a:xfrm>
          <a:prstGeom prst="curvedConnector4">
            <a:avLst>
              <a:gd name="adj1" fmla="val -224483"/>
              <a:gd name="adj2" fmla="val 6136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 8">
            <a:extLst>
              <a:ext uri="{FF2B5EF4-FFF2-40B4-BE49-F238E27FC236}">
                <a16:creationId xmlns:a16="http://schemas.microsoft.com/office/drawing/2014/main" id="{BB58F663-D91D-6D7E-6EDA-12E3A689EC8C}"/>
              </a:ext>
            </a:extLst>
          </p:cNvPr>
          <p:cNvCxnSpPr>
            <a:stCxn id="94" idx="3"/>
            <a:endCxn id="98" idx="0"/>
          </p:cNvCxnSpPr>
          <p:nvPr/>
        </p:nvCxnSpPr>
        <p:spPr>
          <a:xfrm>
            <a:off x="5227882" y="298233"/>
            <a:ext cx="1866762" cy="618832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811F9E1-9CAE-D648-7FCB-39DBF2AB3A01}"/>
              </a:ext>
            </a:extLst>
          </p:cNvPr>
          <p:cNvSpPr txBox="1"/>
          <p:nvPr/>
        </p:nvSpPr>
        <p:spPr>
          <a:xfrm>
            <a:off x="5930491" y="716557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분리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CD34EA5-BFA2-80FF-C8EF-93B97EFE2B97}"/>
              </a:ext>
            </a:extLst>
          </p:cNvPr>
          <p:cNvSpPr txBox="1"/>
          <p:nvPr/>
        </p:nvSpPr>
        <p:spPr>
          <a:xfrm>
            <a:off x="6617590" y="917065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Tech. </a:t>
            </a:r>
            <a:r>
              <a:rPr lang="ko-KR" altLang="en-US" sz="11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3FE32EF-B6FA-8E4E-79E0-DD90283436EB}"/>
              </a:ext>
            </a:extLst>
          </p:cNvPr>
          <p:cNvSpPr txBox="1"/>
          <p:nvPr/>
        </p:nvSpPr>
        <p:spPr>
          <a:xfrm>
            <a:off x="4701893" y="907727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Biz.</a:t>
            </a:r>
            <a:r>
              <a:rPr lang="en-US" altLang="ko-KR" sz="1100" b="1" dirty="0">
                <a:solidFill>
                  <a:srgbClr val="0070C0"/>
                </a:solidFill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86B04C-18DC-CD73-B253-FCD8E311013E}"/>
              </a:ext>
            </a:extLst>
          </p:cNvPr>
          <p:cNvSpPr txBox="1"/>
          <p:nvPr/>
        </p:nvSpPr>
        <p:spPr>
          <a:xfrm>
            <a:off x="5969369" y="937997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/>
              <a:t>Vs.</a:t>
            </a:r>
            <a:endParaRPr lang="ko-KR" altLang="en-US" sz="1000" i="1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E1BEB75-D73D-3212-FD52-039FAD7BC469}"/>
              </a:ext>
            </a:extLst>
          </p:cNvPr>
          <p:cNvCxnSpPr>
            <a:cxnSpLocks/>
            <a:stCxn id="91" idx="2"/>
            <a:endCxn id="80" idx="0"/>
          </p:cNvCxnSpPr>
          <p:nvPr/>
        </p:nvCxnSpPr>
        <p:spPr>
          <a:xfrm>
            <a:off x="5114658" y="1931738"/>
            <a:ext cx="1972675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E5F214D-2BC6-6143-8EBE-F648531A5AC6}"/>
              </a:ext>
            </a:extLst>
          </p:cNvPr>
          <p:cNvCxnSpPr>
            <a:cxnSpLocks/>
            <a:stCxn id="91" idx="2"/>
            <a:endCxn id="82" idx="0"/>
          </p:cNvCxnSpPr>
          <p:nvPr/>
        </p:nvCxnSpPr>
        <p:spPr>
          <a:xfrm>
            <a:off x="5114658" y="1931738"/>
            <a:ext cx="0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74C8EFE8-0DA3-FBB0-863A-4F372F2E5D0A}"/>
              </a:ext>
            </a:extLst>
          </p:cNvPr>
          <p:cNvCxnSpPr/>
          <p:nvPr/>
        </p:nvCxnSpPr>
        <p:spPr>
          <a:xfrm>
            <a:off x="3442175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3103090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6131B61-84F1-9902-04BC-1466F02EBCC5}"/>
              </a:ext>
            </a:extLst>
          </p:cNvPr>
          <p:cNvCxnSpPr/>
          <p:nvPr/>
        </p:nvCxnSpPr>
        <p:spPr>
          <a:xfrm>
            <a:off x="8753729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5CB794C-CE61-A548-4014-4962A87F5855}"/>
              </a:ext>
            </a:extLst>
          </p:cNvPr>
          <p:cNvCxnSpPr/>
          <p:nvPr/>
        </p:nvCxnSpPr>
        <p:spPr>
          <a:xfrm>
            <a:off x="100023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A901FDEA-5184-0593-7A61-18216B7F922C}"/>
              </a:ext>
            </a:extLst>
          </p:cNvPr>
          <p:cNvCxnSpPr/>
          <p:nvPr/>
        </p:nvCxnSpPr>
        <p:spPr>
          <a:xfrm>
            <a:off x="21897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0655E9D-66B7-DF6C-ED44-0CA40FB16703}"/>
              </a:ext>
            </a:extLst>
          </p:cNvPr>
          <p:cNvSpPr txBox="1"/>
          <p:nvPr/>
        </p:nvSpPr>
        <p:spPr>
          <a:xfrm>
            <a:off x="3790077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3B57DAF-28E9-BA89-6305-AE6A237DDB39}"/>
              </a:ext>
            </a:extLst>
          </p:cNvPr>
          <p:cNvSpPr txBox="1"/>
          <p:nvPr/>
        </p:nvSpPr>
        <p:spPr>
          <a:xfrm>
            <a:off x="2590653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96F133A-2309-BAF8-7CBC-185BDBE68FE1}"/>
              </a:ext>
            </a:extLst>
          </p:cNvPr>
          <p:cNvSpPr txBox="1"/>
          <p:nvPr/>
        </p:nvSpPr>
        <p:spPr>
          <a:xfrm>
            <a:off x="8088350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1ECBD8F-EA57-4BC2-1EC2-4D3EAAB7B4C9}"/>
              </a:ext>
            </a:extLst>
          </p:cNvPr>
          <p:cNvSpPr txBox="1"/>
          <p:nvPr/>
        </p:nvSpPr>
        <p:spPr>
          <a:xfrm>
            <a:off x="9171305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3103112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37" name="그림 136">
            <a:extLst>
              <a:ext uri="{FF2B5EF4-FFF2-40B4-BE49-F238E27FC236}">
                <a16:creationId xmlns:a16="http://schemas.microsoft.com/office/drawing/2014/main" id="{1004EEE2-6E5D-D783-A9C0-12A80B5CB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887"/>
          <a:stretch/>
        </p:blipFill>
        <p:spPr>
          <a:xfrm>
            <a:off x="6830791" y="3337237"/>
            <a:ext cx="2606131" cy="2802075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id="{6FFA4F31-837B-D90F-AFF0-532349B12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32"/>
          <a:stretch/>
        </p:blipFill>
        <p:spPr>
          <a:xfrm>
            <a:off x="2775247" y="3337237"/>
            <a:ext cx="2565796" cy="2802075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8221862C-9B4E-CA35-D9AE-151F95D912C2}"/>
              </a:ext>
            </a:extLst>
          </p:cNvPr>
          <p:cNvSpPr txBox="1"/>
          <p:nvPr/>
        </p:nvSpPr>
        <p:spPr>
          <a:xfrm>
            <a:off x="5854492" y="4538219"/>
            <a:ext cx="48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/>
              <a:t>Vs.</a:t>
            </a:r>
            <a:endParaRPr lang="ko-KR" altLang="en-US" sz="2000" i="1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35CE337-77F5-73D0-DB6D-1B6408D6D02E}"/>
              </a:ext>
            </a:extLst>
          </p:cNvPr>
          <p:cNvSpPr txBox="1"/>
          <p:nvPr/>
        </p:nvSpPr>
        <p:spPr>
          <a:xfrm>
            <a:off x="7452131" y="617680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C7933E0-FF05-819F-F9CB-887A0256FD2E}"/>
              </a:ext>
            </a:extLst>
          </p:cNvPr>
          <p:cNvSpPr txBox="1"/>
          <p:nvPr/>
        </p:nvSpPr>
        <p:spPr>
          <a:xfrm>
            <a:off x="3327134" y="617680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220DB99-4DD9-73E3-1CFF-41ABB744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495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7178" y="2048608"/>
            <a:ext cx="4884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3. </a:t>
            </a:r>
            <a:r>
              <a:rPr lang="ko-KR" altLang="en-US" sz="3200" b="1" dirty="0"/>
              <a:t>레이어와 아키텍처 패턴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406011-0016-99BD-6E52-6F9884D9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839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24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811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25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8FAEAC-C85E-DA95-47AA-AD2D32CDCB8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B81623-43EB-3D9F-2EBD-D1412B8552F8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86269-835E-21A2-EA32-B54FD2F35507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E3C47C-C671-3B75-F4DB-303C566F9650}"/>
              </a:ext>
            </a:extLst>
          </p:cNvPr>
          <p:cNvCxnSpPr>
            <a:stCxn id="8" idx="3"/>
            <a:endCxn id="19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EBA61-D1B4-8045-CDEB-9CAC41E0FAF9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213366-525A-0218-5661-B63E0850E0E1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3BE35-F977-B448-7A9F-EA5172A0536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33EB8-A9AF-A20F-4D39-75EC74B6C258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836EF8-F9C7-C38A-63DB-C62FCA5FE928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1DD6EC-C362-081F-A85E-9B8A9E066326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DD59A9-945E-5C4E-1105-EEBD0F3BBEBA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26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26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8FAEAC-C85E-DA95-47AA-AD2D32CDCB8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AEF346-05B8-5D8C-09EF-0B775A06C81E}"/>
              </a:ext>
            </a:extLst>
          </p:cNvPr>
          <p:cNvSpPr/>
          <p:nvPr/>
        </p:nvSpPr>
        <p:spPr>
          <a:xfrm>
            <a:off x="4978635" y="4827281"/>
            <a:ext cx="1826484" cy="589085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B81623-43EB-3D9F-2EBD-D1412B8552F8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2A158-1ED5-0743-49E5-5C18FA51F7E7}"/>
              </a:ext>
            </a:extLst>
          </p:cNvPr>
          <p:cNvSpPr txBox="1"/>
          <p:nvPr/>
        </p:nvSpPr>
        <p:spPr>
          <a:xfrm>
            <a:off x="5079796" y="4983324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애플리케이션 레이어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86269-835E-21A2-EA32-B54FD2F35507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E3C47C-C671-3B75-F4DB-303C566F9650}"/>
              </a:ext>
            </a:extLst>
          </p:cNvPr>
          <p:cNvCxnSpPr>
            <a:stCxn id="8" idx="3"/>
            <a:endCxn id="19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364269-6CA9-BBF5-A0F8-9D813830D2BA}"/>
              </a:ext>
            </a:extLst>
          </p:cNvPr>
          <p:cNvCxnSpPr>
            <a:stCxn id="9" idx="1"/>
            <a:endCxn id="20" idx="0"/>
          </p:cNvCxnSpPr>
          <p:nvPr/>
        </p:nvCxnSpPr>
        <p:spPr>
          <a:xfrm flipH="1">
            <a:off x="2478169" y="5121824"/>
            <a:ext cx="2601627" cy="17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A487ACF-D172-0755-80E2-774D3CA672CC}"/>
              </a:ext>
            </a:extLst>
          </p:cNvPr>
          <p:cNvCxnSpPr>
            <a:stCxn id="9" idx="3"/>
            <a:endCxn id="21" idx="1"/>
          </p:cNvCxnSpPr>
          <p:nvPr/>
        </p:nvCxnSpPr>
        <p:spPr>
          <a:xfrm flipV="1">
            <a:off x="6703959" y="4555663"/>
            <a:ext cx="1585314" cy="5661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3ADC719-4FBE-B824-D4BB-D6B61CEB71A5}"/>
              </a:ext>
            </a:extLst>
          </p:cNvPr>
          <p:cNvCxnSpPr>
            <a:stCxn id="9" idx="3"/>
            <a:endCxn id="22" idx="2"/>
          </p:cNvCxnSpPr>
          <p:nvPr/>
        </p:nvCxnSpPr>
        <p:spPr>
          <a:xfrm flipV="1">
            <a:off x="6703959" y="4497277"/>
            <a:ext cx="2496960" cy="6245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EBA61-D1B4-8045-CDEB-9CAC41E0FAF9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213366-525A-0218-5661-B63E0850E0E1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3BE35-F977-B448-7A9F-EA5172A0536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33EB8-A9AF-A20F-4D39-75EC74B6C258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836EF8-F9C7-C38A-63DB-C62FCA5FE928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1DD6EC-C362-081F-A85E-9B8A9E066326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DD59A9-945E-5C4E-1105-EEBD0F3BBEBA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546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27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8FAEAC-C85E-DA95-47AA-AD2D32CDCB8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AEF346-05B8-5D8C-09EF-0B775A06C81E}"/>
              </a:ext>
            </a:extLst>
          </p:cNvPr>
          <p:cNvSpPr/>
          <p:nvPr/>
        </p:nvSpPr>
        <p:spPr>
          <a:xfrm>
            <a:off x="4978635" y="4827281"/>
            <a:ext cx="1826484" cy="589085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DB4C35-74BC-A248-A704-7DAA37CA04DE}"/>
              </a:ext>
            </a:extLst>
          </p:cNvPr>
          <p:cNvSpPr/>
          <p:nvPr/>
        </p:nvSpPr>
        <p:spPr>
          <a:xfrm>
            <a:off x="4978635" y="6032360"/>
            <a:ext cx="1826484" cy="589085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B81623-43EB-3D9F-2EBD-D1412B8552F8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2A158-1ED5-0743-49E5-5C18FA51F7E7}"/>
              </a:ext>
            </a:extLst>
          </p:cNvPr>
          <p:cNvSpPr txBox="1"/>
          <p:nvPr/>
        </p:nvSpPr>
        <p:spPr>
          <a:xfrm>
            <a:off x="5079796" y="4983324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애플리케이션 레이어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3139C0-0F53-31C1-AE25-D504DCA48267}"/>
              </a:ext>
            </a:extLst>
          </p:cNvPr>
          <p:cNvSpPr txBox="1"/>
          <p:nvPr/>
        </p:nvSpPr>
        <p:spPr>
          <a:xfrm>
            <a:off x="5310628" y="618840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도메인 레이어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86269-835E-21A2-EA32-B54FD2F35507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E3C47C-C671-3B75-F4DB-303C566F9650}"/>
              </a:ext>
            </a:extLst>
          </p:cNvPr>
          <p:cNvCxnSpPr>
            <a:stCxn id="8" idx="3"/>
            <a:endCxn id="19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364269-6CA9-BBF5-A0F8-9D813830D2BA}"/>
              </a:ext>
            </a:extLst>
          </p:cNvPr>
          <p:cNvCxnSpPr>
            <a:stCxn id="9" idx="1"/>
            <a:endCxn id="20" idx="0"/>
          </p:cNvCxnSpPr>
          <p:nvPr/>
        </p:nvCxnSpPr>
        <p:spPr>
          <a:xfrm flipH="1">
            <a:off x="2478169" y="5121824"/>
            <a:ext cx="2601627" cy="17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A487ACF-D172-0755-80E2-774D3CA672CC}"/>
              </a:ext>
            </a:extLst>
          </p:cNvPr>
          <p:cNvCxnSpPr>
            <a:stCxn id="9" idx="3"/>
            <a:endCxn id="21" idx="1"/>
          </p:cNvCxnSpPr>
          <p:nvPr/>
        </p:nvCxnSpPr>
        <p:spPr>
          <a:xfrm flipV="1">
            <a:off x="6703959" y="4555663"/>
            <a:ext cx="1585314" cy="5661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3ADC719-4FBE-B824-D4BB-D6B61CEB71A5}"/>
              </a:ext>
            </a:extLst>
          </p:cNvPr>
          <p:cNvCxnSpPr>
            <a:stCxn id="9" idx="3"/>
            <a:endCxn id="22" idx="2"/>
          </p:cNvCxnSpPr>
          <p:nvPr/>
        </p:nvCxnSpPr>
        <p:spPr>
          <a:xfrm flipV="1">
            <a:off x="6703959" y="4497277"/>
            <a:ext cx="2496960" cy="6245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A122FBA-A153-2E9D-D6E8-B9C012D5D778}"/>
              </a:ext>
            </a:extLst>
          </p:cNvPr>
          <p:cNvCxnSpPr>
            <a:stCxn id="10" idx="1"/>
            <a:endCxn id="23" idx="0"/>
          </p:cNvCxnSpPr>
          <p:nvPr/>
        </p:nvCxnSpPr>
        <p:spPr>
          <a:xfrm flipH="1" flipV="1">
            <a:off x="2068776" y="5316883"/>
            <a:ext cx="3241852" cy="10100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A07E7B3-A131-8090-CF23-EF89DE016503}"/>
              </a:ext>
            </a:extLst>
          </p:cNvPr>
          <p:cNvCxnSpPr>
            <a:stCxn id="10" idx="3"/>
            <a:endCxn id="24" idx="2"/>
          </p:cNvCxnSpPr>
          <p:nvPr/>
        </p:nvCxnSpPr>
        <p:spPr>
          <a:xfrm flipV="1">
            <a:off x="6473126" y="5058892"/>
            <a:ext cx="2525026" cy="1268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EBA61-D1B4-8045-CDEB-9CAC41E0FAF9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213366-525A-0218-5661-B63E0850E0E1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3BE35-F977-B448-7A9F-EA5172A0536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33EB8-A9AF-A20F-4D39-75EC74B6C258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836EF8-F9C7-C38A-63DB-C62FCA5FE928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1DD6EC-C362-081F-A85E-9B8A9E066326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DD59A9-945E-5C4E-1105-EEBD0F3BBEBA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927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0684" y="2048608"/>
            <a:ext cx="3736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4. </a:t>
            </a:r>
            <a:r>
              <a:rPr lang="ko-KR" altLang="en-US" sz="3200" b="1" dirty="0"/>
              <a:t>레이어와 입</a:t>
            </a:r>
            <a:r>
              <a:rPr lang="en-GB" altLang="ko-KR" sz="3200" b="1" dirty="0"/>
              <a:t>/</a:t>
            </a:r>
            <a:r>
              <a:rPr lang="ko-KR" altLang="en-US" sz="3200" b="1" dirty="0"/>
              <a:t>출력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7D9C623-A0FA-B0CC-88E6-DD4D5FFD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584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7404C8-D32F-BF12-EAC6-A40922A0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04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BEFF1-1A7F-FC1A-0EAA-384B8F399B91}"/>
              </a:ext>
            </a:extLst>
          </p:cNvPr>
          <p:cNvSpPr txBox="1"/>
          <p:nvPr/>
        </p:nvSpPr>
        <p:spPr>
          <a:xfrm>
            <a:off x="5593299" y="4508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목차</a:t>
            </a:r>
            <a:endParaRPr lang="ko-KR" altLang="en-US" sz="3200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5F240F3-5D28-B9ED-7C39-A63366D94861}"/>
              </a:ext>
            </a:extLst>
          </p:cNvPr>
          <p:cNvGrpSpPr/>
          <p:nvPr/>
        </p:nvGrpSpPr>
        <p:grpSpPr>
          <a:xfrm>
            <a:off x="4790995" y="1763472"/>
            <a:ext cx="2610010" cy="3583199"/>
            <a:chOff x="2353221" y="1763472"/>
            <a:chExt cx="2610010" cy="3583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B2AA15D-7831-31D1-EFBF-26853121B8B4}"/>
                </a:ext>
              </a:extLst>
            </p:cNvPr>
            <p:cNvSpPr txBox="1"/>
            <p:nvPr/>
          </p:nvSpPr>
          <p:spPr>
            <a:xfrm>
              <a:off x="2353221" y="1763472"/>
              <a:ext cx="21210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1. </a:t>
              </a:r>
              <a:r>
                <a:rPr lang="ko-KR" altLang="en-US" sz="1600" b="1" dirty="0"/>
                <a:t>아키텍처 주요 역사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8B50EB1-1890-8EA1-D3D8-0B117223EB22}"/>
                </a:ext>
              </a:extLst>
            </p:cNvPr>
            <p:cNvSpPr txBox="1"/>
            <p:nvPr/>
          </p:nvSpPr>
          <p:spPr>
            <a:xfrm>
              <a:off x="2353221" y="2304246"/>
              <a:ext cx="2531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2. </a:t>
              </a:r>
              <a:r>
                <a:rPr lang="ko-KR" altLang="en-US" sz="1600" b="1" dirty="0"/>
                <a:t>관심사의 분리와 레이어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2D262E-F68A-E59E-141F-00399E16940B}"/>
                </a:ext>
              </a:extLst>
            </p:cNvPr>
            <p:cNvSpPr txBox="1"/>
            <p:nvPr/>
          </p:nvSpPr>
          <p:spPr>
            <a:xfrm>
              <a:off x="2353221" y="2845020"/>
              <a:ext cx="2531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3. </a:t>
              </a:r>
              <a:r>
                <a:rPr lang="ko-KR" altLang="en-US" sz="1600" b="1" dirty="0"/>
                <a:t>레이어와 아키텍처 패턴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55919A-6E6D-435D-4B1A-035FE6270309}"/>
                </a:ext>
              </a:extLst>
            </p:cNvPr>
            <p:cNvSpPr txBox="1"/>
            <p:nvPr/>
          </p:nvSpPr>
          <p:spPr>
            <a:xfrm>
              <a:off x="2353221" y="3385794"/>
              <a:ext cx="1960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4. </a:t>
              </a:r>
              <a:r>
                <a:rPr lang="ko-KR" altLang="en-US" sz="1600" b="1" dirty="0"/>
                <a:t>레이어와 입</a:t>
              </a:r>
              <a:r>
                <a:rPr lang="en-GB" altLang="ko-KR" sz="1600" b="1" dirty="0"/>
                <a:t>/</a:t>
              </a:r>
              <a:r>
                <a:rPr lang="ko-KR" altLang="en-US" sz="1600" b="1" dirty="0"/>
                <a:t>출력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706FB5-EF37-BC1B-E65D-40DECAA25908}"/>
                </a:ext>
              </a:extLst>
            </p:cNvPr>
            <p:cNvSpPr txBox="1"/>
            <p:nvPr/>
          </p:nvSpPr>
          <p:spPr>
            <a:xfrm>
              <a:off x="2353221" y="3926568"/>
              <a:ext cx="26100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5. </a:t>
              </a:r>
              <a:r>
                <a:rPr lang="ko-KR" altLang="en-US" sz="1600" b="1" dirty="0"/>
                <a:t>레이어와 입</a:t>
              </a:r>
              <a:r>
                <a:rPr lang="en-GB" altLang="ko-KR" sz="1600" b="1" dirty="0"/>
                <a:t>/</a:t>
              </a:r>
              <a:r>
                <a:rPr lang="ko-KR" altLang="en-US" sz="1600" b="1" dirty="0"/>
                <a:t>출력 의존성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D73AF5-3F24-9629-646F-286F6D5D289B}"/>
                </a:ext>
              </a:extLst>
            </p:cNvPr>
            <p:cNvSpPr txBox="1"/>
            <p:nvPr/>
          </p:nvSpPr>
          <p:spPr>
            <a:xfrm>
              <a:off x="2353221" y="4467342"/>
              <a:ext cx="14590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6. </a:t>
              </a:r>
              <a:r>
                <a:rPr lang="ko-KR" altLang="en-US" sz="1600" b="1" dirty="0"/>
                <a:t>솔루션 구성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028B60-2EE9-5A14-7EC6-1FC071177501}"/>
                </a:ext>
              </a:extLst>
            </p:cNvPr>
            <p:cNvSpPr txBox="1"/>
            <p:nvPr/>
          </p:nvSpPr>
          <p:spPr>
            <a:xfrm>
              <a:off x="2353221" y="5008117"/>
              <a:ext cx="23262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7. </a:t>
              </a:r>
              <a:r>
                <a:rPr lang="ko-KR" altLang="en-US" sz="1600" b="1" dirty="0"/>
                <a:t>비즈니스 관심사 설계</a:t>
              </a:r>
            </a:p>
          </p:txBody>
        </p:sp>
      </p:grp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B0266FE-1CB4-65E8-E82E-26C604BE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281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0ED497D-0C5E-0E5D-EC79-EBE7D2C8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63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E33C98-3733-0515-90B5-C588F8EE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387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DB9A42B-384A-857D-809E-87108AFF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478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AE9E2B-8757-6418-6632-FB3DA3BB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0276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CBD91E-E9F8-09B2-1B4A-3E0092ACEBD5}"/>
              </a:ext>
            </a:extLst>
          </p:cNvPr>
          <p:cNvSpPr/>
          <p:nvPr/>
        </p:nvSpPr>
        <p:spPr>
          <a:xfrm>
            <a:off x="2423757" y="3873090"/>
            <a:ext cx="1406013" cy="625108"/>
          </a:xfrm>
          <a:prstGeom prst="rect">
            <a:avLst/>
          </a:prstGeom>
          <a:solidFill>
            <a:srgbClr val="F9F9F9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EA4B88-B7B9-F190-03A7-93F2FB3D7504}"/>
              </a:ext>
            </a:extLst>
          </p:cNvPr>
          <p:cNvSpPr txBox="1"/>
          <p:nvPr/>
        </p:nvSpPr>
        <p:spPr>
          <a:xfrm>
            <a:off x="2836459" y="4047145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E072520-F081-90B2-F210-D89D2517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82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CBD91E-E9F8-09B2-1B4A-3E0092ACEBD5}"/>
              </a:ext>
            </a:extLst>
          </p:cNvPr>
          <p:cNvSpPr/>
          <p:nvPr/>
        </p:nvSpPr>
        <p:spPr>
          <a:xfrm>
            <a:off x="2423757" y="3873090"/>
            <a:ext cx="1406013" cy="625108"/>
          </a:xfrm>
          <a:prstGeom prst="rect">
            <a:avLst/>
          </a:prstGeom>
          <a:solidFill>
            <a:srgbClr val="F9F9F9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EA4B88-B7B9-F190-03A7-93F2FB3D7504}"/>
              </a:ext>
            </a:extLst>
          </p:cNvPr>
          <p:cNvSpPr txBox="1"/>
          <p:nvPr/>
        </p:nvSpPr>
        <p:spPr>
          <a:xfrm>
            <a:off x="2862107" y="4047145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None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EB05809-598F-D308-8A3D-521148008F83}"/>
              </a:ext>
            </a:extLst>
          </p:cNvPr>
          <p:cNvSpPr/>
          <p:nvPr/>
        </p:nvSpPr>
        <p:spPr>
          <a:xfrm>
            <a:off x="8347085" y="3873090"/>
            <a:ext cx="1406013" cy="625108"/>
          </a:xfrm>
          <a:prstGeom prst="rect">
            <a:avLst/>
          </a:prstGeom>
          <a:solidFill>
            <a:srgbClr val="F9F9F9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09417F-987C-5441-3D3A-B953F01DE557}"/>
              </a:ext>
            </a:extLst>
          </p:cNvPr>
          <p:cNvSpPr txBox="1"/>
          <p:nvPr/>
        </p:nvSpPr>
        <p:spPr>
          <a:xfrm>
            <a:off x="8785435" y="4047145"/>
            <a:ext cx="52931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None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6C265F-63D3-3BA7-6DA6-DC240AF4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35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491C5F-1149-7886-0CE1-58AAF180F430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2D50A2-1E76-4552-FAE8-FB5533704AFD}"/>
              </a:ext>
            </a:extLst>
          </p:cNvPr>
          <p:cNvSpPr/>
          <p:nvPr/>
        </p:nvSpPr>
        <p:spPr>
          <a:xfrm>
            <a:off x="8347085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D43213-3695-4F13-3A42-38D723182718}"/>
              </a:ext>
            </a:extLst>
          </p:cNvPr>
          <p:cNvSpPr txBox="1"/>
          <p:nvPr/>
        </p:nvSpPr>
        <p:spPr>
          <a:xfrm>
            <a:off x="856717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DD0EFB-D722-7CD3-5B67-388A22873C24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E7C381-DC65-4613-0FAA-6A976DD5714B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21229784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36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71700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39" idx="0"/>
          </p:cNvCxnSpPr>
          <p:nvPr/>
        </p:nvCxnSpPr>
        <p:spPr>
          <a:xfrm rot="5400000" flipH="1" flipV="1">
            <a:off x="4403755" y="2596099"/>
            <a:ext cx="1129832" cy="3683815"/>
          </a:xfrm>
          <a:prstGeom prst="bentConnector3">
            <a:avLst>
              <a:gd name="adj1" fmla="val 14705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37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6479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39" idx="0"/>
          </p:cNvCxnSpPr>
          <p:nvPr/>
        </p:nvCxnSpPr>
        <p:spPr>
          <a:xfrm rot="5400000" flipH="1" flipV="1">
            <a:off x="4403755" y="2596099"/>
            <a:ext cx="1129832" cy="3683815"/>
          </a:xfrm>
          <a:prstGeom prst="bentConnector3">
            <a:avLst>
              <a:gd name="adj1" fmla="val 14705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38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4150364-2F90-D9BD-5A98-63372BA70B89}"/>
              </a:ext>
            </a:extLst>
          </p:cNvPr>
          <p:cNvCxnSpPr>
            <a:cxnSpLocks/>
            <a:stCxn id="42" idx="0"/>
            <a:endCxn id="12" idx="0"/>
          </p:cNvCxnSpPr>
          <p:nvPr/>
        </p:nvCxnSpPr>
        <p:spPr>
          <a:xfrm rot="16200000" flipH="1">
            <a:off x="7633963" y="3586793"/>
            <a:ext cx="1129832" cy="1702426"/>
          </a:xfrm>
          <a:prstGeom prst="bentConnector3">
            <a:avLst>
              <a:gd name="adj1" fmla="val -4660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114632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339533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39" idx="0"/>
          </p:cNvCxnSpPr>
          <p:nvPr/>
        </p:nvCxnSpPr>
        <p:spPr>
          <a:xfrm rot="5400000" flipH="1" flipV="1">
            <a:off x="4403755" y="2596099"/>
            <a:ext cx="1129832" cy="3683815"/>
          </a:xfrm>
          <a:prstGeom prst="bentConnector3">
            <a:avLst>
              <a:gd name="adj1" fmla="val 14705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39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4150364-2F90-D9BD-5A98-63372BA70B89}"/>
              </a:ext>
            </a:extLst>
          </p:cNvPr>
          <p:cNvCxnSpPr>
            <a:cxnSpLocks/>
            <a:stCxn id="42" idx="0"/>
            <a:endCxn id="12" idx="0"/>
          </p:cNvCxnSpPr>
          <p:nvPr/>
        </p:nvCxnSpPr>
        <p:spPr>
          <a:xfrm rot="16200000" flipH="1">
            <a:off x="7633963" y="3586793"/>
            <a:ext cx="1129832" cy="1702426"/>
          </a:xfrm>
          <a:prstGeom prst="bentConnector3">
            <a:avLst>
              <a:gd name="adj1" fmla="val -4660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2987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34" y="2048608"/>
            <a:ext cx="4063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1. </a:t>
            </a:r>
            <a:r>
              <a:rPr lang="ko-KR" altLang="en-US" sz="3200" b="1" dirty="0"/>
              <a:t>아키텍처 주요 역사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52256F6-6B8C-D40D-0B6A-6EE6B5FC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7309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3565500" y="2048608"/>
            <a:ext cx="5061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5. </a:t>
            </a:r>
            <a:r>
              <a:rPr lang="ko-KR" altLang="en-US" sz="3200" b="1" dirty="0"/>
              <a:t>레이어와 입</a:t>
            </a:r>
            <a:r>
              <a:rPr lang="en-GB" altLang="ko-KR" sz="3200" b="1" dirty="0"/>
              <a:t>/</a:t>
            </a:r>
            <a:r>
              <a:rPr lang="ko-KR" altLang="en-US" sz="3200" b="1" dirty="0"/>
              <a:t>출력 의존성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410CB4-5949-DD37-7D27-7C52B2B1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0778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A09BD5-817E-B100-C95D-F5BCE2DA1F5E}"/>
              </a:ext>
            </a:extLst>
          </p:cNvPr>
          <p:cNvSpPr/>
          <p:nvPr/>
        </p:nvSpPr>
        <p:spPr>
          <a:xfrm>
            <a:off x="3341009" y="211395"/>
            <a:ext cx="1553343" cy="6338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0221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0221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2543751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466780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5301435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58716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602551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4171603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4298664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457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4727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4727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587162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765107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4298664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211395"/>
            <a:ext cx="3952359" cy="633893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782484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782484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41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428496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098A0-C30F-772B-B425-E934BCD49F11}"/>
              </a:ext>
            </a:extLst>
          </p:cNvPr>
          <p:cNvSpPr txBox="1"/>
          <p:nvPr/>
        </p:nvSpPr>
        <p:spPr>
          <a:xfrm>
            <a:off x="3435181" y="1359720"/>
            <a:ext cx="1369286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Input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GB" sz="1100" b="1" dirty="0">
                <a:solidFill>
                  <a:srgbClr val="C00000"/>
                </a:solidFill>
              </a:rPr>
              <a:t>Port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1B730E-373B-E7EF-009D-819B16CE7E57}"/>
              </a:ext>
            </a:extLst>
          </p:cNvPr>
          <p:cNvSpPr/>
          <p:nvPr/>
        </p:nvSpPr>
        <p:spPr>
          <a:xfrm>
            <a:off x="4058368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036FB7-242A-DC10-F9AB-BF67C655FFFE}"/>
              </a:ext>
            </a:extLst>
          </p:cNvPr>
          <p:cNvSpPr/>
          <p:nvPr/>
        </p:nvSpPr>
        <p:spPr>
          <a:xfrm>
            <a:off x="4058368" y="3520407"/>
            <a:ext cx="122903" cy="58880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979DA09-C83F-B063-7EF6-31737826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18" y="3339877"/>
            <a:ext cx="2198126" cy="1786563"/>
          </a:xfrm>
          <a:prstGeom prst="rect">
            <a:avLst/>
          </a:prstGeom>
        </p:spPr>
      </p:pic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DF1BBFD-9163-95C7-AC7B-36C107617FF8}"/>
              </a:ext>
            </a:extLst>
          </p:cNvPr>
          <p:cNvCxnSpPr>
            <a:cxnSpLocks/>
            <a:stCxn id="51" idx="0"/>
            <a:endCxn id="43" idx="3"/>
          </p:cNvCxnSpPr>
          <p:nvPr/>
        </p:nvCxnSpPr>
        <p:spPr>
          <a:xfrm rot="16200000" flipV="1">
            <a:off x="5253997" y="2742082"/>
            <a:ext cx="483856" cy="262930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67BA13-399A-1C01-D34F-537166446DA2}"/>
              </a:ext>
            </a:extLst>
          </p:cNvPr>
          <p:cNvGrpSpPr/>
          <p:nvPr/>
        </p:nvGrpSpPr>
        <p:grpSpPr>
          <a:xfrm>
            <a:off x="6585864" y="4298664"/>
            <a:ext cx="986517" cy="284501"/>
            <a:chOff x="6574889" y="3904894"/>
            <a:chExt cx="986517" cy="284501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F1EB70-A009-5F77-C783-0CC39314778A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A4FCDD-ABF7-75AE-7853-F2AA0671E749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8B8D60F-6F8B-837C-154C-8DE110107963}"/>
              </a:ext>
            </a:extLst>
          </p:cNvPr>
          <p:cNvCxnSpPr>
            <a:cxnSpLocks/>
            <a:stCxn id="52" idx="0"/>
            <a:endCxn id="12" idx="0"/>
          </p:cNvCxnSpPr>
          <p:nvPr/>
        </p:nvCxnSpPr>
        <p:spPr>
          <a:xfrm rot="16200000" flipH="1">
            <a:off x="7633963" y="4012367"/>
            <a:ext cx="1129832" cy="1702426"/>
          </a:xfrm>
          <a:prstGeom prst="bentConnector3">
            <a:avLst>
              <a:gd name="adj1" fmla="val -4387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8012A53-9589-80B9-36CE-BFA64A26221B}"/>
              </a:ext>
            </a:extLst>
          </p:cNvPr>
          <p:cNvSpPr/>
          <p:nvPr/>
        </p:nvSpPr>
        <p:spPr>
          <a:xfrm rot="16200000">
            <a:off x="4203559" y="3751846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A4E1E2-B434-E4B3-BA8F-640911D6A1DC}"/>
              </a:ext>
            </a:extLst>
          </p:cNvPr>
          <p:cNvCxnSpPr>
            <a:cxnSpLocks/>
            <a:stCxn id="4" idx="1"/>
            <a:endCxn id="38" idx="3"/>
          </p:cNvCxnSpPr>
          <p:nvPr/>
        </p:nvCxnSpPr>
        <p:spPr>
          <a:xfrm flipH="1">
            <a:off x="4181271" y="1005115"/>
            <a:ext cx="151461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62858D52-1C2E-9BCE-1A44-0283918F8D8E}"/>
              </a:ext>
            </a:extLst>
          </p:cNvPr>
          <p:cNvSpPr/>
          <p:nvPr/>
        </p:nvSpPr>
        <p:spPr>
          <a:xfrm rot="16200000">
            <a:off x="4203559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258F94-6A09-C42F-BBD8-2E14433CC16C}"/>
              </a:ext>
            </a:extLst>
          </p:cNvPr>
          <p:cNvSpPr txBox="1"/>
          <p:nvPr/>
        </p:nvSpPr>
        <p:spPr>
          <a:xfrm>
            <a:off x="2888126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CF8BD8-9F99-BB05-0140-6A30512700E9}"/>
              </a:ext>
            </a:extLst>
          </p:cNvPr>
          <p:cNvSpPr txBox="1"/>
          <p:nvPr/>
        </p:nvSpPr>
        <p:spPr>
          <a:xfrm>
            <a:off x="4525647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AA55503-BEE3-C7EC-8893-00875D8B7E8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05115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0DA739-5681-B2B3-6B5A-71BD3ED9CD93}"/>
              </a:ext>
            </a:extLst>
          </p:cNvPr>
          <p:cNvSpPr txBox="1"/>
          <p:nvPr/>
        </p:nvSpPr>
        <p:spPr>
          <a:xfrm>
            <a:off x="3143869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479222-148E-0F70-6C09-2F6B8973F106}"/>
              </a:ext>
            </a:extLst>
          </p:cNvPr>
          <p:cNvSpPr txBox="1"/>
          <p:nvPr/>
        </p:nvSpPr>
        <p:spPr>
          <a:xfrm>
            <a:off x="4269156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CF65C4E-F8C2-D056-FB74-4A001DAC18F1}"/>
              </a:ext>
            </a:extLst>
          </p:cNvPr>
          <p:cNvSpPr/>
          <p:nvPr/>
        </p:nvSpPr>
        <p:spPr>
          <a:xfrm>
            <a:off x="226031" y="4544471"/>
            <a:ext cx="2405775" cy="64446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159ECBFC-AFB7-0B62-B48F-D1AC57F0ED91}"/>
              </a:ext>
            </a:extLst>
          </p:cNvPr>
          <p:cNvSpPr/>
          <p:nvPr/>
        </p:nvSpPr>
        <p:spPr>
          <a:xfrm>
            <a:off x="2631806" y="4586901"/>
            <a:ext cx="892958" cy="559604"/>
          </a:xfrm>
          <a:prstGeom prst="rightArrow">
            <a:avLst>
              <a:gd name="adj1" fmla="val 69162"/>
              <a:gd name="adj2" fmla="val 4883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43" idx="1"/>
          </p:cNvCxnSpPr>
          <p:nvPr/>
        </p:nvCxnSpPr>
        <p:spPr>
          <a:xfrm rot="5400000" flipH="1" flipV="1">
            <a:off x="2785722" y="4155850"/>
            <a:ext cx="1613688" cy="9316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9035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A32063FE-667E-6207-FE39-D13AF3D664AE}"/>
              </a:ext>
            </a:extLst>
          </p:cNvPr>
          <p:cNvSpPr/>
          <p:nvPr/>
        </p:nvSpPr>
        <p:spPr>
          <a:xfrm>
            <a:off x="7205978" y="211395"/>
            <a:ext cx="1719168" cy="6338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80B67947-0462-33F8-9923-1FE12A46398E}"/>
              </a:ext>
            </a:extLst>
          </p:cNvPr>
          <p:cNvSpPr/>
          <p:nvPr/>
        </p:nvSpPr>
        <p:spPr>
          <a:xfrm flipH="1">
            <a:off x="8796688" y="3328320"/>
            <a:ext cx="779423" cy="559604"/>
          </a:xfrm>
          <a:prstGeom prst="rightArrow">
            <a:avLst>
              <a:gd name="adj1" fmla="val 69162"/>
              <a:gd name="adj2" fmla="val 4883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0221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0221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2543751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6496109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466780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5301435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58716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602551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4171603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4298664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457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4727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4727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587162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765107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43" idx="1"/>
          </p:cNvCxnSpPr>
          <p:nvPr/>
        </p:nvCxnSpPr>
        <p:spPr>
          <a:xfrm rot="5400000" flipH="1" flipV="1">
            <a:off x="2785722" y="4155850"/>
            <a:ext cx="1613688" cy="9316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4298664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211395"/>
            <a:ext cx="3952359" cy="633893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782484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782484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42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428496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2D7261-5C9A-92AC-2857-D26587F11036}"/>
              </a:ext>
            </a:extLst>
          </p:cNvPr>
          <p:cNvSpPr txBox="1"/>
          <p:nvPr/>
        </p:nvSpPr>
        <p:spPr>
          <a:xfrm>
            <a:off x="7333034" y="1359720"/>
            <a:ext cx="1478290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Output Port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098A0-C30F-772B-B425-E934BCD49F11}"/>
              </a:ext>
            </a:extLst>
          </p:cNvPr>
          <p:cNvSpPr txBox="1"/>
          <p:nvPr/>
        </p:nvSpPr>
        <p:spPr>
          <a:xfrm>
            <a:off x="3435181" y="1359720"/>
            <a:ext cx="1369286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Input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GB" sz="1100" b="1" dirty="0">
                <a:solidFill>
                  <a:srgbClr val="C00000"/>
                </a:solidFill>
              </a:rPr>
              <a:t>Port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1B730E-373B-E7EF-009D-819B16CE7E57}"/>
              </a:ext>
            </a:extLst>
          </p:cNvPr>
          <p:cNvSpPr/>
          <p:nvPr/>
        </p:nvSpPr>
        <p:spPr>
          <a:xfrm>
            <a:off x="4058368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6761B6-9D30-74D4-9C35-9D5232E8CFA0}"/>
              </a:ext>
            </a:extLst>
          </p:cNvPr>
          <p:cNvSpPr/>
          <p:nvPr/>
        </p:nvSpPr>
        <p:spPr>
          <a:xfrm>
            <a:off x="8010726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40A7CFC-3600-2DBA-A31A-D9A98B4C9562}"/>
              </a:ext>
            </a:extLst>
          </p:cNvPr>
          <p:cNvGrpSpPr/>
          <p:nvPr/>
        </p:nvGrpSpPr>
        <p:grpSpPr>
          <a:xfrm>
            <a:off x="4058368" y="3520407"/>
            <a:ext cx="4075261" cy="588801"/>
            <a:chOff x="4058370" y="3360350"/>
            <a:chExt cx="4075261" cy="58880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9036FB7-242A-DC10-F9AB-BF67C655FFFE}"/>
                </a:ext>
              </a:extLst>
            </p:cNvPr>
            <p:cNvSpPr/>
            <p:nvPr/>
          </p:nvSpPr>
          <p:spPr>
            <a:xfrm>
              <a:off x="4058370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DAB49F9-97FD-86FF-DE52-07EF7F1400B3}"/>
                </a:ext>
              </a:extLst>
            </p:cNvPr>
            <p:cNvSpPr/>
            <p:nvPr/>
          </p:nvSpPr>
          <p:spPr>
            <a:xfrm>
              <a:off x="8010728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9979DA09-C83F-B063-7EF6-31737826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759" y="3339877"/>
            <a:ext cx="2198126" cy="1786563"/>
          </a:xfrm>
          <a:prstGeom prst="rect">
            <a:avLst/>
          </a:prstGeom>
        </p:spPr>
      </p:pic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DF1BBFD-9163-95C7-AC7B-36C107617FF8}"/>
              </a:ext>
            </a:extLst>
          </p:cNvPr>
          <p:cNvCxnSpPr>
            <a:cxnSpLocks/>
            <a:stCxn id="51" idx="0"/>
            <a:endCxn id="43" idx="3"/>
          </p:cNvCxnSpPr>
          <p:nvPr/>
        </p:nvCxnSpPr>
        <p:spPr>
          <a:xfrm rot="16200000" flipV="1">
            <a:off x="5253997" y="2742082"/>
            <a:ext cx="483856" cy="262930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67BA13-399A-1C01-D34F-537166446DA2}"/>
              </a:ext>
            </a:extLst>
          </p:cNvPr>
          <p:cNvGrpSpPr/>
          <p:nvPr/>
        </p:nvGrpSpPr>
        <p:grpSpPr>
          <a:xfrm>
            <a:off x="6585864" y="4298664"/>
            <a:ext cx="986517" cy="284501"/>
            <a:chOff x="6574889" y="3904894"/>
            <a:chExt cx="986517" cy="284501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F1EB70-A009-5F77-C783-0CC39314778A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A4FCDD-ABF7-75AE-7853-F2AA0671E749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8B8D60F-6F8B-837C-154C-8DE110107963}"/>
              </a:ext>
            </a:extLst>
          </p:cNvPr>
          <p:cNvCxnSpPr>
            <a:cxnSpLocks/>
            <a:stCxn id="52" idx="0"/>
            <a:endCxn id="44" idx="1"/>
          </p:cNvCxnSpPr>
          <p:nvPr/>
        </p:nvCxnSpPr>
        <p:spPr>
          <a:xfrm rot="5400000" flipH="1" flipV="1">
            <a:off x="7437268" y="3725206"/>
            <a:ext cx="483856" cy="66306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6EE3B25-0AF0-B9A2-B6B8-DC3BD21E5902}"/>
              </a:ext>
            </a:extLst>
          </p:cNvPr>
          <p:cNvCxnSpPr>
            <a:cxnSpLocks/>
            <a:stCxn id="12" idx="0"/>
            <a:endCxn id="44" idx="3"/>
          </p:cNvCxnSpPr>
          <p:nvPr/>
        </p:nvCxnSpPr>
        <p:spPr>
          <a:xfrm rot="16200000" flipV="1">
            <a:off x="7785017" y="4163420"/>
            <a:ext cx="1613688" cy="91646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2B3C8AF4-F434-4D66-6D1D-52E7CAF4E23C}"/>
              </a:ext>
            </a:extLst>
          </p:cNvPr>
          <p:cNvSpPr/>
          <p:nvPr/>
        </p:nvSpPr>
        <p:spPr>
          <a:xfrm rot="16200000">
            <a:off x="8154531" y="3751847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8012A53-9589-80B9-36CE-BFA64A26221B}"/>
              </a:ext>
            </a:extLst>
          </p:cNvPr>
          <p:cNvSpPr/>
          <p:nvPr/>
        </p:nvSpPr>
        <p:spPr>
          <a:xfrm rot="16200000">
            <a:off x="4203559" y="3751846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A4E1E2-B434-E4B3-BA8F-640911D6A1DC}"/>
              </a:ext>
            </a:extLst>
          </p:cNvPr>
          <p:cNvCxnSpPr>
            <a:cxnSpLocks/>
            <a:stCxn id="4" idx="1"/>
            <a:endCxn id="38" idx="3"/>
          </p:cNvCxnSpPr>
          <p:nvPr/>
        </p:nvCxnSpPr>
        <p:spPr>
          <a:xfrm flipH="1">
            <a:off x="4181271" y="1005115"/>
            <a:ext cx="151461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AF0AA0-0111-0F94-B861-03CACF920D81}"/>
              </a:ext>
            </a:extLst>
          </p:cNvPr>
          <p:cNvCxnSpPr>
            <a:cxnSpLocks/>
            <a:stCxn id="6" idx="1"/>
            <a:endCxn id="39" idx="3"/>
          </p:cNvCxnSpPr>
          <p:nvPr/>
        </p:nvCxnSpPr>
        <p:spPr>
          <a:xfrm flipH="1">
            <a:off x="8133629" y="1005115"/>
            <a:ext cx="15146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62858D52-1C2E-9BCE-1A44-0283918F8D8E}"/>
              </a:ext>
            </a:extLst>
          </p:cNvPr>
          <p:cNvSpPr/>
          <p:nvPr/>
        </p:nvSpPr>
        <p:spPr>
          <a:xfrm rot="16200000">
            <a:off x="4203559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976ED2AB-663D-9CCE-755B-5D31E1CA0455}"/>
              </a:ext>
            </a:extLst>
          </p:cNvPr>
          <p:cNvSpPr/>
          <p:nvPr/>
        </p:nvSpPr>
        <p:spPr>
          <a:xfrm rot="16200000">
            <a:off x="8154531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258F94-6A09-C42F-BBD8-2E14433CC16C}"/>
              </a:ext>
            </a:extLst>
          </p:cNvPr>
          <p:cNvSpPr txBox="1"/>
          <p:nvPr/>
        </p:nvSpPr>
        <p:spPr>
          <a:xfrm>
            <a:off x="2888126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EF4607-F9FF-8CD1-D9BF-D7B801295E85}"/>
              </a:ext>
            </a:extLst>
          </p:cNvPr>
          <p:cNvSpPr txBox="1"/>
          <p:nvPr/>
        </p:nvSpPr>
        <p:spPr>
          <a:xfrm>
            <a:off x="6840484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CF8BD8-9F99-BB05-0140-6A30512700E9}"/>
              </a:ext>
            </a:extLst>
          </p:cNvPr>
          <p:cNvSpPr txBox="1"/>
          <p:nvPr/>
        </p:nvSpPr>
        <p:spPr>
          <a:xfrm>
            <a:off x="4525647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BAB3039-E96D-B47E-BB8D-A49D90F4CCEA}"/>
              </a:ext>
            </a:extLst>
          </p:cNvPr>
          <p:cNvSpPr txBox="1"/>
          <p:nvPr/>
        </p:nvSpPr>
        <p:spPr>
          <a:xfrm>
            <a:off x="8478005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5A15A1-9B24-F887-5504-BD96F95831BC}"/>
              </a:ext>
            </a:extLst>
          </p:cNvPr>
          <p:cNvSpPr txBox="1"/>
          <p:nvPr/>
        </p:nvSpPr>
        <p:spPr>
          <a:xfrm>
            <a:off x="3143869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A1218B-EFAA-D006-40CA-82858DAF99AD}"/>
              </a:ext>
            </a:extLst>
          </p:cNvPr>
          <p:cNvSpPr txBox="1"/>
          <p:nvPr/>
        </p:nvSpPr>
        <p:spPr>
          <a:xfrm>
            <a:off x="7154132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113A75-A661-6BD5-42A7-881CD04FD370}"/>
              </a:ext>
            </a:extLst>
          </p:cNvPr>
          <p:cNvSpPr txBox="1"/>
          <p:nvPr/>
        </p:nvSpPr>
        <p:spPr>
          <a:xfrm>
            <a:off x="4269156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DF32F0-8788-B2B7-7CBE-C384D0C6B79E}"/>
              </a:ext>
            </a:extLst>
          </p:cNvPr>
          <p:cNvSpPr txBox="1"/>
          <p:nvPr/>
        </p:nvSpPr>
        <p:spPr>
          <a:xfrm>
            <a:off x="8195083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C1F88A3-F127-5E67-8ED4-7F15B74F143B}"/>
              </a:ext>
            </a:extLst>
          </p:cNvPr>
          <p:cNvSpPr/>
          <p:nvPr/>
        </p:nvSpPr>
        <p:spPr>
          <a:xfrm>
            <a:off x="9561406" y="3285890"/>
            <a:ext cx="2425039" cy="64446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948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DF2D7261-5C9A-92AC-2857-D26587F11036}"/>
              </a:ext>
            </a:extLst>
          </p:cNvPr>
          <p:cNvSpPr txBox="1"/>
          <p:nvPr/>
        </p:nvSpPr>
        <p:spPr>
          <a:xfrm>
            <a:off x="7333034" y="1359720"/>
            <a:ext cx="1478290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Output Port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098A0-C30F-772B-B425-E934BCD49F11}"/>
              </a:ext>
            </a:extLst>
          </p:cNvPr>
          <p:cNvSpPr txBox="1"/>
          <p:nvPr/>
        </p:nvSpPr>
        <p:spPr>
          <a:xfrm>
            <a:off x="3435181" y="1359720"/>
            <a:ext cx="1369286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Input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GB" sz="1100" b="1" dirty="0">
                <a:solidFill>
                  <a:srgbClr val="C00000"/>
                </a:solidFill>
              </a:rPr>
              <a:t>Port</a:t>
            </a:r>
          </a:p>
        </p:txBody>
      </p:sp>
      <p:sp>
        <p:nvSpPr>
          <p:cNvPr id="54" name="화살표: 왼쪽/오른쪽 53">
            <a:extLst>
              <a:ext uri="{FF2B5EF4-FFF2-40B4-BE49-F238E27FC236}">
                <a16:creationId xmlns:a16="http://schemas.microsoft.com/office/drawing/2014/main" id="{43788EAD-E1B1-00EE-5FE8-7CE7BBD17C29}"/>
              </a:ext>
            </a:extLst>
          </p:cNvPr>
          <p:cNvSpPr/>
          <p:nvPr/>
        </p:nvSpPr>
        <p:spPr>
          <a:xfrm>
            <a:off x="4181268" y="391049"/>
            <a:ext cx="3829452" cy="1201975"/>
          </a:xfrm>
          <a:prstGeom prst="leftRightArrow">
            <a:avLst>
              <a:gd name="adj1" fmla="val 78208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64EF964E-8472-44F1-03AA-377D3C5F6AF2}"/>
              </a:ext>
            </a:extLst>
          </p:cNvPr>
          <p:cNvSpPr/>
          <p:nvPr/>
        </p:nvSpPr>
        <p:spPr>
          <a:xfrm rot="10800000">
            <a:off x="8133633" y="391050"/>
            <a:ext cx="3753252" cy="1201979"/>
          </a:xfrm>
          <a:prstGeom prst="rightArrow">
            <a:avLst>
              <a:gd name="adj1" fmla="val 75643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1B730E-373B-E7EF-009D-819B16CE7E57}"/>
              </a:ext>
            </a:extLst>
          </p:cNvPr>
          <p:cNvSpPr/>
          <p:nvPr/>
        </p:nvSpPr>
        <p:spPr>
          <a:xfrm>
            <a:off x="4058368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37E77F20-1DDD-82F3-42DC-2352599FB328}"/>
              </a:ext>
            </a:extLst>
          </p:cNvPr>
          <p:cNvSpPr/>
          <p:nvPr/>
        </p:nvSpPr>
        <p:spPr>
          <a:xfrm>
            <a:off x="305115" y="391049"/>
            <a:ext cx="3753252" cy="1201979"/>
          </a:xfrm>
          <a:prstGeom prst="rightArrow">
            <a:avLst>
              <a:gd name="adj1" fmla="val 75643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0221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0221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2543751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6496109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466780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5301435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58716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602551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4171603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4298664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457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4727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4727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587162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765107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43" idx="1"/>
          </p:cNvCxnSpPr>
          <p:nvPr/>
        </p:nvCxnSpPr>
        <p:spPr>
          <a:xfrm rot="5400000" flipH="1" flipV="1">
            <a:off x="2785722" y="4155850"/>
            <a:ext cx="1613688" cy="9316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4298664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211395"/>
            <a:ext cx="3952359" cy="633893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782484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782484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43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428496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6761B6-9D30-74D4-9C35-9D5232E8CFA0}"/>
              </a:ext>
            </a:extLst>
          </p:cNvPr>
          <p:cNvSpPr/>
          <p:nvPr/>
        </p:nvSpPr>
        <p:spPr>
          <a:xfrm>
            <a:off x="8010726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40A7CFC-3600-2DBA-A31A-D9A98B4C9562}"/>
              </a:ext>
            </a:extLst>
          </p:cNvPr>
          <p:cNvGrpSpPr/>
          <p:nvPr/>
        </p:nvGrpSpPr>
        <p:grpSpPr>
          <a:xfrm>
            <a:off x="4058368" y="3520407"/>
            <a:ext cx="4075261" cy="588801"/>
            <a:chOff x="4058370" y="3360350"/>
            <a:chExt cx="4075261" cy="58880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9036FB7-242A-DC10-F9AB-BF67C655FFFE}"/>
                </a:ext>
              </a:extLst>
            </p:cNvPr>
            <p:cNvSpPr/>
            <p:nvPr/>
          </p:nvSpPr>
          <p:spPr>
            <a:xfrm>
              <a:off x="4058370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DAB49F9-97FD-86FF-DE52-07EF7F1400B3}"/>
                </a:ext>
              </a:extLst>
            </p:cNvPr>
            <p:cNvSpPr/>
            <p:nvPr/>
          </p:nvSpPr>
          <p:spPr>
            <a:xfrm>
              <a:off x="8010728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DF1BBFD-9163-95C7-AC7B-36C107617FF8}"/>
              </a:ext>
            </a:extLst>
          </p:cNvPr>
          <p:cNvCxnSpPr>
            <a:cxnSpLocks/>
            <a:stCxn id="51" idx="0"/>
            <a:endCxn id="43" idx="3"/>
          </p:cNvCxnSpPr>
          <p:nvPr/>
        </p:nvCxnSpPr>
        <p:spPr>
          <a:xfrm rot="16200000" flipV="1">
            <a:off x="5253997" y="2742082"/>
            <a:ext cx="483856" cy="262930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67BA13-399A-1C01-D34F-537166446DA2}"/>
              </a:ext>
            </a:extLst>
          </p:cNvPr>
          <p:cNvGrpSpPr/>
          <p:nvPr/>
        </p:nvGrpSpPr>
        <p:grpSpPr>
          <a:xfrm>
            <a:off x="6585864" y="4298664"/>
            <a:ext cx="986517" cy="284501"/>
            <a:chOff x="6574889" y="3904894"/>
            <a:chExt cx="986517" cy="284501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F1EB70-A009-5F77-C783-0CC39314778A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A4FCDD-ABF7-75AE-7853-F2AA0671E749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8B8D60F-6F8B-837C-154C-8DE110107963}"/>
              </a:ext>
            </a:extLst>
          </p:cNvPr>
          <p:cNvCxnSpPr>
            <a:cxnSpLocks/>
            <a:stCxn id="52" idx="0"/>
            <a:endCxn id="44" idx="1"/>
          </p:cNvCxnSpPr>
          <p:nvPr/>
        </p:nvCxnSpPr>
        <p:spPr>
          <a:xfrm rot="5400000" flipH="1" flipV="1">
            <a:off x="7437268" y="3725206"/>
            <a:ext cx="483856" cy="66306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6EE3B25-0AF0-B9A2-B6B8-DC3BD21E5902}"/>
              </a:ext>
            </a:extLst>
          </p:cNvPr>
          <p:cNvCxnSpPr>
            <a:cxnSpLocks/>
            <a:stCxn id="12" idx="0"/>
            <a:endCxn id="44" idx="3"/>
          </p:cNvCxnSpPr>
          <p:nvPr/>
        </p:nvCxnSpPr>
        <p:spPr>
          <a:xfrm rot="16200000" flipV="1">
            <a:off x="7785017" y="4163420"/>
            <a:ext cx="1613688" cy="91646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2B3C8AF4-F434-4D66-6D1D-52E7CAF4E23C}"/>
              </a:ext>
            </a:extLst>
          </p:cNvPr>
          <p:cNvSpPr/>
          <p:nvPr/>
        </p:nvSpPr>
        <p:spPr>
          <a:xfrm rot="16200000">
            <a:off x="8154531" y="3751847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8012A53-9589-80B9-36CE-BFA64A26221B}"/>
              </a:ext>
            </a:extLst>
          </p:cNvPr>
          <p:cNvSpPr/>
          <p:nvPr/>
        </p:nvSpPr>
        <p:spPr>
          <a:xfrm rot="16200000">
            <a:off x="4203559" y="3751846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A4E1E2-B434-E4B3-BA8F-640911D6A1DC}"/>
              </a:ext>
            </a:extLst>
          </p:cNvPr>
          <p:cNvCxnSpPr>
            <a:cxnSpLocks/>
            <a:stCxn id="4" idx="1"/>
            <a:endCxn id="38" idx="3"/>
          </p:cNvCxnSpPr>
          <p:nvPr/>
        </p:nvCxnSpPr>
        <p:spPr>
          <a:xfrm flipH="1">
            <a:off x="4181271" y="1005115"/>
            <a:ext cx="151461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AF0AA0-0111-0F94-B861-03CACF920D81}"/>
              </a:ext>
            </a:extLst>
          </p:cNvPr>
          <p:cNvCxnSpPr>
            <a:cxnSpLocks/>
            <a:stCxn id="6" idx="1"/>
            <a:endCxn id="39" idx="3"/>
          </p:cNvCxnSpPr>
          <p:nvPr/>
        </p:nvCxnSpPr>
        <p:spPr>
          <a:xfrm flipH="1">
            <a:off x="8133629" y="1005115"/>
            <a:ext cx="15146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62858D52-1C2E-9BCE-1A44-0283918F8D8E}"/>
              </a:ext>
            </a:extLst>
          </p:cNvPr>
          <p:cNvSpPr/>
          <p:nvPr/>
        </p:nvSpPr>
        <p:spPr>
          <a:xfrm rot="16200000">
            <a:off x="4203559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976ED2AB-663D-9CCE-755B-5D31E1CA0455}"/>
              </a:ext>
            </a:extLst>
          </p:cNvPr>
          <p:cNvSpPr/>
          <p:nvPr/>
        </p:nvSpPr>
        <p:spPr>
          <a:xfrm rot="16200000">
            <a:off x="8154531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258F94-6A09-C42F-BBD8-2E14433CC16C}"/>
              </a:ext>
            </a:extLst>
          </p:cNvPr>
          <p:cNvSpPr txBox="1"/>
          <p:nvPr/>
        </p:nvSpPr>
        <p:spPr>
          <a:xfrm>
            <a:off x="2888126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EF4607-F9FF-8CD1-D9BF-D7B801295E85}"/>
              </a:ext>
            </a:extLst>
          </p:cNvPr>
          <p:cNvSpPr txBox="1"/>
          <p:nvPr/>
        </p:nvSpPr>
        <p:spPr>
          <a:xfrm>
            <a:off x="6840484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CF8BD8-9F99-BB05-0140-6A30512700E9}"/>
              </a:ext>
            </a:extLst>
          </p:cNvPr>
          <p:cNvSpPr txBox="1"/>
          <p:nvPr/>
        </p:nvSpPr>
        <p:spPr>
          <a:xfrm>
            <a:off x="4525647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BAB3039-E96D-B47E-BB8D-A49D90F4CCEA}"/>
              </a:ext>
            </a:extLst>
          </p:cNvPr>
          <p:cNvSpPr txBox="1"/>
          <p:nvPr/>
        </p:nvSpPr>
        <p:spPr>
          <a:xfrm>
            <a:off x="8478005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10D815-25C9-66A5-068D-AE124BBC6239}"/>
              </a:ext>
            </a:extLst>
          </p:cNvPr>
          <p:cNvSpPr txBox="1"/>
          <p:nvPr/>
        </p:nvSpPr>
        <p:spPr>
          <a:xfrm>
            <a:off x="3143869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C4E271-C22C-1E8B-5F30-2469EB3B2C02}"/>
              </a:ext>
            </a:extLst>
          </p:cNvPr>
          <p:cNvSpPr txBox="1"/>
          <p:nvPr/>
        </p:nvSpPr>
        <p:spPr>
          <a:xfrm>
            <a:off x="7154132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699DC4-7239-DDA0-ADA6-B76D13C83298}"/>
              </a:ext>
            </a:extLst>
          </p:cNvPr>
          <p:cNvSpPr txBox="1"/>
          <p:nvPr/>
        </p:nvSpPr>
        <p:spPr>
          <a:xfrm>
            <a:off x="4269156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2A631F-C07B-19B1-7834-F40C7D19EE98}"/>
              </a:ext>
            </a:extLst>
          </p:cNvPr>
          <p:cNvSpPr txBox="1"/>
          <p:nvPr/>
        </p:nvSpPr>
        <p:spPr>
          <a:xfrm>
            <a:off x="8195083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15609699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75754E-26EB-7E9D-C776-6AA6D4E196F0}"/>
              </a:ext>
            </a:extLst>
          </p:cNvPr>
          <p:cNvSpPr txBox="1"/>
          <p:nvPr/>
        </p:nvSpPr>
        <p:spPr>
          <a:xfrm>
            <a:off x="2054942" y="825910"/>
            <a:ext cx="5467074" cy="295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순수 </a:t>
            </a:r>
            <a:r>
              <a:rPr lang="en-GB" altLang="ko-KR" dirty="0"/>
              <a:t>vs. </a:t>
            </a:r>
            <a:r>
              <a:rPr lang="ko-KR" altLang="en-US" dirty="0"/>
              <a:t>불순</a:t>
            </a:r>
            <a:endParaRPr lang="en-GB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인터페이스 </a:t>
            </a:r>
            <a:r>
              <a:rPr lang="en-GB" altLang="ko-KR" dirty="0">
                <a:sym typeface="Wingdings" panose="05000000000000000000" pitchFamily="2" charset="2"/>
              </a:rPr>
              <a:t> </a:t>
            </a:r>
            <a:r>
              <a:rPr lang="en-GB" dirty="0"/>
              <a:t>Mediator </a:t>
            </a:r>
            <a:r>
              <a:rPr lang="ko-KR" altLang="en-US" dirty="0"/>
              <a:t>패턴</a:t>
            </a:r>
            <a:endParaRPr lang="en-GB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순수</a:t>
            </a:r>
            <a:r>
              <a:rPr lang="en-GB" altLang="ko-KR" dirty="0"/>
              <a:t>: Mediator			DTO: O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불순</a:t>
            </a:r>
            <a:r>
              <a:rPr lang="en-GB" altLang="ko-KR" dirty="0"/>
              <a:t>: </a:t>
            </a:r>
            <a:r>
              <a:rPr lang="ko-KR" altLang="en-US" dirty="0"/>
              <a:t>인터페이스</a:t>
            </a:r>
            <a:r>
              <a:rPr lang="en-GB" altLang="ko-KR" dirty="0"/>
              <a:t>			DTO: X</a:t>
            </a:r>
            <a:endParaRPr lang="en-GB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순수 입</a:t>
            </a:r>
            <a:r>
              <a:rPr lang="en-GB" altLang="ko-KR" dirty="0"/>
              <a:t>/</a:t>
            </a:r>
            <a:r>
              <a:rPr lang="ko-KR" altLang="en-US" dirty="0"/>
              <a:t>출력 </a:t>
            </a:r>
            <a:r>
              <a:rPr lang="en-GB" dirty="0"/>
              <a:t>Decorator </a:t>
            </a:r>
            <a:r>
              <a:rPr lang="ko-KR" altLang="en-US" dirty="0"/>
              <a:t>패턴</a:t>
            </a:r>
            <a:endParaRPr lang="en-GB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dirty="0"/>
              <a:t>Validation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dirty="0"/>
              <a:t>Long running operation log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E8279F-ACD0-C502-F7EE-E5BC4235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6111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4726074" y="2048608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6. </a:t>
            </a:r>
            <a:r>
              <a:rPr lang="ko-KR" altLang="en-US" sz="3200" b="1" dirty="0"/>
              <a:t>솔루션 구성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038AB0-A4A4-6D2E-7D18-3F0EBEF2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7904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D08DFE67-2622-76E6-E7F2-2E56AF6D1306}"/>
              </a:ext>
            </a:extLst>
          </p:cNvPr>
          <p:cNvSpPr/>
          <p:nvPr/>
        </p:nvSpPr>
        <p:spPr>
          <a:xfrm>
            <a:off x="9266046" y="3782113"/>
            <a:ext cx="870106" cy="21376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s://blog.cleancoder.com/uncle-bob/images/2012-08-13-the-clean-architecture/Clean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40" y="728663"/>
            <a:ext cx="73533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B1571B-1864-431C-7FF7-05D98A3971EE}"/>
              </a:ext>
            </a:extLst>
          </p:cNvPr>
          <p:cNvSpPr txBox="1"/>
          <p:nvPr/>
        </p:nvSpPr>
        <p:spPr>
          <a:xfrm>
            <a:off x="8299506" y="3662062"/>
            <a:ext cx="4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src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188DC-21B1-A30F-0490-306BB4969A53}"/>
              </a:ext>
            </a:extLst>
          </p:cNvPr>
          <p:cNvSpPr txBox="1"/>
          <p:nvPr/>
        </p:nvSpPr>
        <p:spPr>
          <a:xfrm>
            <a:off x="8623404" y="4043183"/>
            <a:ext cx="1267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Domain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B6D3B-FE55-D2AA-AE75-CACFB21259D8}"/>
              </a:ext>
            </a:extLst>
          </p:cNvPr>
          <p:cNvSpPr txBox="1"/>
          <p:nvPr/>
        </p:nvSpPr>
        <p:spPr>
          <a:xfrm>
            <a:off x="8623404" y="4343760"/>
            <a:ext cx="1496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Application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94932A-D9CA-0370-1D9F-9E8F7C1075E7}"/>
              </a:ext>
            </a:extLst>
          </p:cNvPr>
          <p:cNvSpPr txBox="1"/>
          <p:nvPr/>
        </p:nvSpPr>
        <p:spPr>
          <a:xfrm>
            <a:off x="8623404" y="4644337"/>
            <a:ext cx="2282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.Infrastructure</a:t>
            </a:r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E039FA-997D-3F76-ACC3-C2186D66CFA5}"/>
              </a:ext>
            </a:extLst>
          </p:cNvPr>
          <p:cNvSpPr txBox="1"/>
          <p:nvPr/>
        </p:nvSpPr>
        <p:spPr>
          <a:xfrm>
            <a:off x="8623404" y="4933125"/>
            <a:ext cx="2135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.Persistence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0693AD-293D-9CC7-8F9D-D70FE855ECC5}"/>
              </a:ext>
            </a:extLst>
          </p:cNvPr>
          <p:cNvSpPr txBox="1"/>
          <p:nvPr/>
        </p:nvSpPr>
        <p:spPr>
          <a:xfrm>
            <a:off x="8623404" y="5221913"/>
            <a:ext cx="2220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.Presentation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B297B1-1F07-4896-052A-235CE79807B9}"/>
              </a:ext>
            </a:extLst>
          </p:cNvPr>
          <p:cNvSpPr txBox="1"/>
          <p:nvPr/>
        </p:nvSpPr>
        <p:spPr>
          <a:xfrm>
            <a:off x="8623404" y="5522494"/>
            <a:ext cx="1057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Host</a:t>
            </a:r>
            <a:endParaRPr lang="en-GB" sz="1200" b="1" dirty="0">
              <a:solidFill>
                <a:srgbClr val="0070C0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41DF9C-F0A4-346C-C854-1F4377D1C6A2}"/>
              </a:ext>
            </a:extLst>
          </p:cNvPr>
          <p:cNvCxnSpPr>
            <a:cxnSpLocks/>
          </p:cNvCxnSpPr>
          <p:nvPr/>
        </p:nvCxnSpPr>
        <p:spPr>
          <a:xfrm>
            <a:off x="8256640" y="433197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763325-2FAF-5205-6358-82B5FD1AB40D}"/>
              </a:ext>
            </a:extLst>
          </p:cNvPr>
          <p:cNvCxnSpPr>
            <a:cxnSpLocks/>
          </p:cNvCxnSpPr>
          <p:nvPr/>
        </p:nvCxnSpPr>
        <p:spPr>
          <a:xfrm>
            <a:off x="8256640" y="4632548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CE0282E-5083-6037-8234-F9C70C9F510D}"/>
              </a:ext>
            </a:extLst>
          </p:cNvPr>
          <p:cNvCxnSpPr>
            <a:cxnSpLocks/>
          </p:cNvCxnSpPr>
          <p:nvPr/>
        </p:nvCxnSpPr>
        <p:spPr>
          <a:xfrm>
            <a:off x="8256640" y="551070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C0CBAB-4443-7559-6225-A27E7124114E}"/>
              </a:ext>
            </a:extLst>
          </p:cNvPr>
          <p:cNvSpPr/>
          <p:nvPr/>
        </p:nvSpPr>
        <p:spPr>
          <a:xfrm>
            <a:off x="8432312" y="4096394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A5A1B07-C592-77E2-9C89-C994F28BEAAF}"/>
              </a:ext>
            </a:extLst>
          </p:cNvPr>
          <p:cNvSpPr/>
          <p:nvPr/>
        </p:nvSpPr>
        <p:spPr>
          <a:xfrm>
            <a:off x="8432312" y="4406928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5E9EEFA-318F-E7AE-A547-30F14BD74649}"/>
              </a:ext>
            </a:extLst>
          </p:cNvPr>
          <p:cNvSpPr/>
          <p:nvPr/>
        </p:nvSpPr>
        <p:spPr>
          <a:xfrm>
            <a:off x="8432312" y="4991678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834F78-80A3-9627-F342-345B3F4306F6}"/>
              </a:ext>
            </a:extLst>
          </p:cNvPr>
          <p:cNvSpPr/>
          <p:nvPr/>
        </p:nvSpPr>
        <p:spPr>
          <a:xfrm>
            <a:off x="8432312" y="5580967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40D94431-966B-E643-F3AC-F39B394E6945}"/>
              </a:ext>
            </a:extLst>
          </p:cNvPr>
          <p:cNvSpPr/>
          <p:nvPr/>
        </p:nvSpPr>
        <p:spPr>
          <a:xfrm flipH="1">
            <a:off x="8741978" y="3591595"/>
            <a:ext cx="1394174" cy="190517"/>
          </a:xfrm>
          <a:prstGeom prst="parallelogram">
            <a:avLst>
              <a:gd name="adj" fmla="val 29214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7AD5D2-4BDB-0E1F-60EE-3A312D50F798}"/>
              </a:ext>
            </a:extLst>
          </p:cNvPr>
          <p:cNvSpPr/>
          <p:nvPr/>
        </p:nvSpPr>
        <p:spPr>
          <a:xfrm>
            <a:off x="8711317" y="1336637"/>
            <a:ext cx="870106" cy="2250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8754243" y="1389912"/>
            <a:ext cx="78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Layers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04230" y="1759308"/>
            <a:ext cx="884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0070C0"/>
                </a:solidFill>
              </a:rPr>
              <a:t>T2</a:t>
            </a:r>
            <a:r>
              <a:rPr lang="en-US" altLang="ko-KR" sz="1600" dirty="0"/>
              <a:t>.T3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695563" y="2961472"/>
            <a:ext cx="701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Adapter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95563" y="2685245"/>
            <a:ext cx="916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Application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95563" y="2412736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Domain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491BFA-AB0A-6B75-FD74-3324CFEC7FCD}"/>
              </a:ext>
            </a:extLst>
          </p:cNvPr>
          <p:cNvSpPr txBox="1"/>
          <p:nvPr/>
        </p:nvSpPr>
        <p:spPr>
          <a:xfrm>
            <a:off x="8695563" y="3233980"/>
            <a:ext cx="477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Host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BFD0D5-E4DB-DF72-F263-2B91AFA2A441}"/>
              </a:ext>
            </a:extLst>
          </p:cNvPr>
          <p:cNvSpPr/>
          <p:nvPr/>
        </p:nvSpPr>
        <p:spPr>
          <a:xfrm>
            <a:off x="8432312" y="2471477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1E9527-4D0E-47F1-DDC5-B302B10F4048}"/>
              </a:ext>
            </a:extLst>
          </p:cNvPr>
          <p:cNvSpPr/>
          <p:nvPr/>
        </p:nvSpPr>
        <p:spPr>
          <a:xfrm>
            <a:off x="8432312" y="2742545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C02FDF-809E-D3AC-32E4-F432FEB014D8}"/>
              </a:ext>
            </a:extLst>
          </p:cNvPr>
          <p:cNvSpPr/>
          <p:nvPr/>
        </p:nvSpPr>
        <p:spPr>
          <a:xfrm>
            <a:off x="8432312" y="3013613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39B754-1F1C-165D-2D6B-1CA3815110F1}"/>
              </a:ext>
            </a:extLst>
          </p:cNvPr>
          <p:cNvSpPr/>
          <p:nvPr/>
        </p:nvSpPr>
        <p:spPr>
          <a:xfrm>
            <a:off x="8432312" y="3284681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직선 연결선 23"/>
          <p:cNvCxnSpPr/>
          <p:nvPr/>
        </p:nvCxnSpPr>
        <p:spPr>
          <a:xfrm>
            <a:off x="6071752" y="2689735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071752" y="2962244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071752" y="3238471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92E4E1-1AF5-99C7-78C7-63D0C8AE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1360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emaphoreci.com/wp-content/uploads/2022/03/pyramid1.jpg">
            <a:extLst>
              <a:ext uri="{FF2B5EF4-FFF2-40B4-BE49-F238E27FC236}">
                <a16:creationId xmlns:a16="http://schemas.microsoft.com/office/drawing/2014/main" id="{E2EE2791-FB52-5D00-FB85-59D7591D9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312" y="1751989"/>
            <a:ext cx="3089230" cy="335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A27837-C729-CBC5-0154-423DF875A3CB}"/>
              </a:ext>
            </a:extLst>
          </p:cNvPr>
          <p:cNvSpPr/>
          <p:nvPr/>
        </p:nvSpPr>
        <p:spPr>
          <a:xfrm>
            <a:off x="7843201" y="3940150"/>
            <a:ext cx="870106" cy="1165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57051A-FC72-7851-3E58-1EA721984C8B}"/>
              </a:ext>
            </a:extLst>
          </p:cNvPr>
          <p:cNvSpPr txBox="1"/>
          <p:nvPr/>
        </p:nvSpPr>
        <p:spPr>
          <a:xfrm>
            <a:off x="6443532" y="3751430"/>
            <a:ext cx="62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22406-DCB6-FF74-497E-2D558203995C}"/>
              </a:ext>
            </a:extLst>
          </p:cNvPr>
          <p:cNvSpPr txBox="1"/>
          <p:nvPr/>
        </p:nvSpPr>
        <p:spPr>
          <a:xfrm>
            <a:off x="6857167" y="4123802"/>
            <a:ext cx="1348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ArchDdd.</a:t>
            </a:r>
            <a:r>
              <a:rPr lang="en-GB" sz="1200" b="1" dirty="0">
                <a:solidFill>
                  <a:srgbClr val="C00000"/>
                </a:solidFill>
              </a:rPr>
              <a:t>Tests</a:t>
            </a:r>
            <a:r>
              <a:rPr lang="en-GB" sz="1200" b="1" dirty="0"/>
              <a:t>.</a:t>
            </a:r>
            <a:r>
              <a:rPr lang="en-GB" sz="1200" b="1" dirty="0">
                <a:solidFill>
                  <a:srgbClr val="0070C0"/>
                </a:solidFill>
              </a:rPr>
              <a:t>E2E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CDC861-8345-7E45-7BAF-1F09CF7205D6}"/>
              </a:ext>
            </a:extLst>
          </p:cNvPr>
          <p:cNvSpPr txBox="1"/>
          <p:nvPr/>
        </p:nvSpPr>
        <p:spPr>
          <a:xfrm>
            <a:off x="6857167" y="4424379"/>
            <a:ext cx="1886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Integration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211E49-4203-1783-30F7-FC80A008F20D}"/>
              </a:ext>
            </a:extLst>
          </p:cNvPr>
          <p:cNvSpPr txBox="1"/>
          <p:nvPr/>
        </p:nvSpPr>
        <p:spPr>
          <a:xfrm>
            <a:off x="6857167" y="4724956"/>
            <a:ext cx="1392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Unit</a:t>
            </a:r>
            <a:endParaRPr lang="en-GB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B0D06A-31B1-F049-8AA4-46CCD9907447}"/>
              </a:ext>
            </a:extLst>
          </p:cNvPr>
          <p:cNvSpPr/>
          <p:nvPr/>
        </p:nvSpPr>
        <p:spPr>
          <a:xfrm>
            <a:off x="6666075" y="4177013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7C7D5E-10AC-5A3F-DFD9-3D594C248C95}"/>
              </a:ext>
            </a:extLst>
          </p:cNvPr>
          <p:cNvSpPr/>
          <p:nvPr/>
        </p:nvSpPr>
        <p:spPr>
          <a:xfrm>
            <a:off x="6666075" y="4487547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BD4DB2-7A4E-8D70-9E43-8BFA1AB86C4B}"/>
              </a:ext>
            </a:extLst>
          </p:cNvPr>
          <p:cNvSpPr/>
          <p:nvPr/>
        </p:nvSpPr>
        <p:spPr>
          <a:xfrm>
            <a:off x="6666075" y="4786651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C4EF1105-FF1B-05F6-9E88-D169FBCD0C3F}"/>
              </a:ext>
            </a:extLst>
          </p:cNvPr>
          <p:cNvSpPr/>
          <p:nvPr/>
        </p:nvSpPr>
        <p:spPr>
          <a:xfrm flipH="1">
            <a:off x="6937993" y="3691650"/>
            <a:ext cx="1775314" cy="248500"/>
          </a:xfrm>
          <a:prstGeom prst="parallelogram">
            <a:avLst>
              <a:gd name="adj" fmla="val 36090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409046D-68FD-2497-549B-269961F10627}"/>
              </a:ext>
            </a:extLst>
          </p:cNvPr>
          <p:cNvSpPr/>
          <p:nvPr/>
        </p:nvSpPr>
        <p:spPr>
          <a:xfrm>
            <a:off x="6945080" y="1695387"/>
            <a:ext cx="870106" cy="1984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698B1-383D-28AB-4928-D67E0A777208}"/>
              </a:ext>
            </a:extLst>
          </p:cNvPr>
          <p:cNvSpPr txBox="1"/>
          <p:nvPr/>
        </p:nvSpPr>
        <p:spPr>
          <a:xfrm>
            <a:off x="6874023" y="1748724"/>
            <a:ext cx="10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Features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1EBDDC-7D50-3B2F-9FFB-46655435A951}"/>
              </a:ext>
            </a:extLst>
          </p:cNvPr>
          <p:cNvSpPr txBox="1"/>
          <p:nvPr/>
        </p:nvSpPr>
        <p:spPr>
          <a:xfrm>
            <a:off x="6937993" y="2118057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C00000"/>
                </a:solidFill>
              </a:rPr>
              <a:t>T2</a:t>
            </a:r>
            <a:r>
              <a:rPr lang="en-US" altLang="ko-KR" sz="1600" dirty="0"/>
              <a:t>.</a:t>
            </a:r>
            <a:r>
              <a:rPr lang="en-US" altLang="ko-KR" sz="1600" b="1" dirty="0">
                <a:solidFill>
                  <a:srgbClr val="0070C0"/>
                </a:solidFill>
              </a:rPr>
              <a:t>T3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2A8046-0F67-1490-3BB7-4FDB91F9BD46}"/>
              </a:ext>
            </a:extLst>
          </p:cNvPr>
          <p:cNvSpPr txBox="1"/>
          <p:nvPr/>
        </p:nvSpPr>
        <p:spPr>
          <a:xfrm>
            <a:off x="6929326" y="3320221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Unit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85DD96-F4A3-793B-85BD-94013A886E0D}"/>
              </a:ext>
            </a:extLst>
          </p:cNvPr>
          <p:cNvSpPr txBox="1"/>
          <p:nvPr/>
        </p:nvSpPr>
        <p:spPr>
          <a:xfrm>
            <a:off x="6929326" y="3043994"/>
            <a:ext cx="893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Integration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957D4A-89D7-865B-37A1-0DE0E1BAC398}"/>
              </a:ext>
            </a:extLst>
          </p:cNvPr>
          <p:cNvSpPr txBox="1"/>
          <p:nvPr/>
        </p:nvSpPr>
        <p:spPr>
          <a:xfrm>
            <a:off x="6929326" y="2771485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E2E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5095E2-86EB-2650-92A6-9057F2FE481B}"/>
              </a:ext>
            </a:extLst>
          </p:cNvPr>
          <p:cNvSpPr/>
          <p:nvPr/>
        </p:nvSpPr>
        <p:spPr>
          <a:xfrm>
            <a:off x="6666075" y="2830226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1625F1-8DFA-B55F-1DCF-D298CEAF9918}"/>
              </a:ext>
            </a:extLst>
          </p:cNvPr>
          <p:cNvSpPr/>
          <p:nvPr/>
        </p:nvSpPr>
        <p:spPr>
          <a:xfrm>
            <a:off x="6666075" y="3101294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A1A19A-60B1-D186-E7DD-ACE1DDDC0479}"/>
              </a:ext>
            </a:extLst>
          </p:cNvPr>
          <p:cNvSpPr/>
          <p:nvPr/>
        </p:nvSpPr>
        <p:spPr>
          <a:xfrm>
            <a:off x="6666075" y="3372362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CD2D0C5-6728-150C-B3BD-7B459682BBFF}"/>
              </a:ext>
            </a:extLst>
          </p:cNvPr>
          <p:cNvGrpSpPr/>
          <p:nvPr/>
        </p:nvGrpSpPr>
        <p:grpSpPr>
          <a:xfrm>
            <a:off x="6364303" y="3048484"/>
            <a:ext cx="2927181" cy="1664683"/>
            <a:chOff x="5211128" y="3048484"/>
            <a:chExt cx="3158121" cy="1664683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452FFF1-8EF9-D700-EAC6-6E656CED74D7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412590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D241362-1763-C310-7BA8-C794DFA39FEF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713167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E3657CE-AC50-86B8-8F74-3E7A6B434D98}"/>
                </a:ext>
              </a:extLst>
            </p:cNvPr>
            <p:cNvCxnSpPr/>
            <p:nvPr/>
          </p:nvCxnSpPr>
          <p:spPr>
            <a:xfrm>
              <a:off x="5211128" y="3048484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DE52124-723B-88B5-DD1F-698E483C310C}"/>
                </a:ext>
              </a:extLst>
            </p:cNvPr>
            <p:cNvCxnSpPr/>
            <p:nvPr/>
          </p:nvCxnSpPr>
          <p:spPr>
            <a:xfrm>
              <a:off x="5211128" y="3320993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E9660-68DA-6B30-C3F2-7432DAE9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56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3858849" y="2048608"/>
            <a:ext cx="4474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7. </a:t>
            </a:r>
            <a:r>
              <a:rPr lang="ko-KR" altLang="en-US" sz="3200" b="1" dirty="0"/>
              <a:t>비즈니스 관심사 설계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906024-11D8-CA8C-6C32-816B428E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6339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732DD3-D987-3C4C-8383-4914BC17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49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AC34A-ED17-74B3-8DA0-160D857A241D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139550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F8D9C7-5BAD-6C4B-DB9A-A1CB37157965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5733A-A7BE-FF82-08DD-F9ABCB2C6D03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2B8895-8B4C-4D2C-CFBD-FD5E5B708A0B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6DF417-239A-ED74-2AE0-32271666CF8E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A7BA9C-1448-022E-DE1E-7E104646CD49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FF0BF-9900-0FB4-B088-D03BF6A12BCD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Extreme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Programming</a:t>
            </a:r>
            <a:r>
              <a:rPr lang="ko-KR" altLang="en-US" sz="1100" b="1" dirty="0"/>
              <a:t>(XP) </a:t>
            </a:r>
            <a:r>
              <a:rPr lang="ko-KR" altLang="en-US" sz="1100" b="1" dirty="0" err="1"/>
              <a:t>book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published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Kent</a:t>
            </a:r>
            <a:r>
              <a:rPr lang="ko-KR" altLang="en-US" sz="900" dirty="0"/>
              <a:t> </a:t>
            </a:r>
            <a:r>
              <a:rPr lang="ko-KR" altLang="en-US" sz="900" dirty="0" err="1"/>
              <a:t>Beck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BA07C9-8EB5-ADCF-4475-9B6DFEA31A50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4F276-8A83-0252-1D18-39ABE31D0E8C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Test</a:t>
            </a:r>
            <a:r>
              <a:rPr lang="en-US" altLang="ko-KR" sz="1100" b="1" dirty="0"/>
              <a:t>-</a:t>
            </a:r>
            <a:r>
              <a:rPr lang="ko-KR" altLang="en-US" sz="1100" b="1" dirty="0" err="1"/>
              <a:t>Driven</a:t>
            </a:r>
            <a:r>
              <a:rPr lang="en-US" altLang="ko-KR" sz="1100" b="1" dirty="0"/>
              <a:t> </a:t>
            </a:r>
            <a:r>
              <a:rPr lang="ko-KR" altLang="en-US" sz="1100" b="1" dirty="0" err="1"/>
              <a:t>Development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by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Example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Kent</a:t>
            </a:r>
            <a:r>
              <a:rPr lang="ko-KR" altLang="en-US" sz="900" dirty="0"/>
              <a:t> </a:t>
            </a:r>
            <a:r>
              <a:rPr lang="ko-KR" altLang="en-US" sz="900" dirty="0" err="1"/>
              <a:t>Beck</a:t>
            </a:r>
            <a:endParaRPr lang="ko-KR" altLang="en-US" sz="9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781544-D910-D73C-496D-4328CBF55767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 dirty="0">
                <a:solidFill>
                  <a:srgbClr val="0070C0"/>
                </a:solidFill>
              </a:rPr>
              <a:t> </a:t>
            </a:r>
            <a:r>
              <a:rPr lang="ko-KR" altLang="en-US" sz="1100" b="1" dirty="0" err="1">
                <a:solidFill>
                  <a:srgbClr val="0070C0"/>
                </a:solidFill>
              </a:rPr>
              <a:t>Design</a:t>
            </a:r>
            <a:endParaRPr lang="ko-KR" altLang="en-US" sz="11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70C0"/>
                </a:solidFill>
              </a:rPr>
              <a:t>by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Eric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Evans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3C52DD-C6CE-1DE3-933B-66B8C1824713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Hexagonal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r>
              <a:rPr lang="ko-KR" altLang="en-US" sz="1100" b="1" dirty="0"/>
              <a:t> / </a:t>
            </a:r>
            <a:r>
              <a:rPr lang="ko-KR" altLang="en-US" sz="1100" b="1" dirty="0" err="1"/>
              <a:t>Ports</a:t>
            </a:r>
            <a:r>
              <a:rPr lang="ko-KR" altLang="en-US" sz="1100" b="1" dirty="0"/>
              <a:t> &amp; </a:t>
            </a:r>
            <a:r>
              <a:rPr lang="ko-KR" altLang="en-US" sz="1100" b="1" dirty="0" err="1"/>
              <a:t>Adapters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Alistair</a:t>
            </a:r>
            <a:r>
              <a:rPr lang="ko-KR" altLang="en-US" sz="900" dirty="0"/>
              <a:t> </a:t>
            </a:r>
            <a:r>
              <a:rPr lang="ko-KR" altLang="en-US" sz="900" dirty="0" err="1"/>
              <a:t>Cockburn</a:t>
            </a:r>
            <a:r>
              <a:rPr lang="ko-KR" altLang="en-US" sz="900" dirty="0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894C1A-354D-43FF-8348-90E0A992AEFB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Onion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Jeffrey</a:t>
            </a:r>
            <a:r>
              <a:rPr lang="ko-KR" altLang="en-US" sz="900" dirty="0"/>
              <a:t> </a:t>
            </a:r>
            <a:r>
              <a:rPr lang="ko-KR" altLang="en-US" sz="900" dirty="0" err="1"/>
              <a:t>Palermo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3ECC8-5DA1-1EDA-897D-151670EE38AF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>
                <a:solidFill>
                  <a:srgbClr val="00B050"/>
                </a:solidFill>
              </a:rPr>
              <a:t>Test</a:t>
            </a:r>
            <a:r>
              <a:rPr lang="ko-KR" altLang="en-US" sz="1100" b="1" dirty="0">
                <a:solidFill>
                  <a:srgbClr val="00B050"/>
                </a:solidFill>
              </a:rPr>
              <a:t> </a:t>
            </a:r>
            <a:r>
              <a:rPr lang="ko-KR" altLang="en-US" sz="1100" b="1" dirty="0" err="1">
                <a:solidFill>
                  <a:srgbClr val="00B050"/>
                </a:solidFill>
              </a:rPr>
              <a:t>Pyramid</a:t>
            </a:r>
            <a:endParaRPr lang="ko-KR" altLang="en-US" sz="11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B050"/>
                </a:solidFill>
              </a:rPr>
              <a:t>by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M</a:t>
            </a:r>
            <a:r>
              <a:rPr lang="en-US" altLang="ko-KR" sz="900" dirty="0" err="1">
                <a:solidFill>
                  <a:srgbClr val="00B050"/>
                </a:solidFill>
              </a:rPr>
              <a:t>i</a:t>
            </a:r>
            <a:r>
              <a:rPr lang="ko-KR" altLang="en-US" sz="900" dirty="0" err="1">
                <a:solidFill>
                  <a:srgbClr val="00B050"/>
                </a:solidFill>
              </a:rPr>
              <a:t>ke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Cohn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at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Succeeding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with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Agile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Book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21813-7663-F1E7-0E79-A579183661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Clean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Robert</a:t>
            </a:r>
            <a:r>
              <a:rPr lang="ko-KR" altLang="en-US" sz="900" dirty="0"/>
              <a:t> C. Martin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53B4C7-ACF2-F41F-23F2-BCED261F8007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936A5C-E129-0547-4347-3F435EB6C212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ED99DFD-3CF6-2E3D-EECA-AD3EDA175717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55BA78-8589-C33B-0BFF-218BA1131767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F0CBB92-820A-7A02-C990-A226561A4FB9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20C845-5B8D-219A-4968-7C0EB591828A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CDD474A-4D83-C3AC-0DD1-8E919669E4A7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7B03657-4871-B36B-B1E6-9914126489F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E8A7E45-29AC-1FFC-89C7-DBFD70718787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B8E1BC-8380-C398-2DB0-41541E4B584D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61EC135-6731-A09A-3F5A-D5B6A24CD625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A0F8413-B4C1-35CB-AFCE-8F80894E9D1A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9712234-7961-6B7E-4F96-EF06BBF483B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48D38A9-1011-26FD-EB7C-27066EA69F3A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78158DD-CE49-BE27-F828-00AF8A88153C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04E28C6-18DF-C3E4-2883-F72DAA3A3AF6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FE3A582-7533-B65E-0CA8-B71D3737D514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649DFA3-03BA-C990-6B92-C7E84CF00A67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48776FA-D272-2852-9F4F-38002AA2DD53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3339488-085D-4438-B71B-2E6966A9117D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31F961-973B-4B64-7381-248BB9A5E6AA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37C36C-1ABB-1DDC-05AE-E2F3BFD549AE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51" name="Picture 4" descr="Clean Coder Blog">
            <a:extLst>
              <a:ext uri="{FF2B5EF4-FFF2-40B4-BE49-F238E27FC236}">
                <a16:creationId xmlns:a16="http://schemas.microsoft.com/office/drawing/2014/main" id="{E72C3703-868B-FDD7-9AFC-C933C0F0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B98FB0D-F354-4B34-F4BF-631FF770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B12EADA3-52E0-E8BF-7A3F-11EAB62E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132B0FE-1C76-9BC8-477D-49DE5FFB26B0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2F44D7-A4E3-5CE0-5C3D-C637D3593E03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04E307-A244-5052-9D91-0F18242906A8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Three-tier Architecture &gt; </a:t>
            </a:r>
            <a:r>
              <a:rPr lang="ko-KR" altLang="en-US" sz="1100" b="1" dirty="0" err="1"/>
              <a:t>Three-</a:t>
            </a:r>
            <a:r>
              <a:rPr lang="ko-KR" altLang="en-US" sz="1100" b="1" dirty="0" err="1">
                <a:solidFill>
                  <a:srgbClr val="C00000"/>
                </a:solidFill>
              </a:rPr>
              <a:t>layered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A</a:t>
            </a:r>
            <a:r>
              <a:rPr lang="ko-KR" altLang="en-US" sz="1100" b="1" dirty="0" err="1"/>
              <a:t>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John</a:t>
            </a:r>
            <a:r>
              <a:rPr lang="ko-KR" altLang="en-US" sz="900" dirty="0"/>
              <a:t> </a:t>
            </a:r>
            <a:r>
              <a:rPr lang="ko-KR" altLang="en-US" sz="900" dirty="0" err="1"/>
              <a:t>J</a:t>
            </a:r>
            <a:r>
              <a:rPr lang="ko-KR" altLang="en-US" sz="900" dirty="0"/>
              <a:t>. </a:t>
            </a:r>
            <a:r>
              <a:rPr lang="ko-KR" altLang="en-US" sz="900" dirty="0" err="1"/>
              <a:t>Donovan</a:t>
            </a:r>
            <a:endParaRPr lang="en-GB" altLang="ko-KR" sz="900" dirty="0"/>
          </a:p>
          <a:p>
            <a:pPr>
              <a:lnSpc>
                <a:spcPct val="150000"/>
              </a:lnSpc>
            </a:pPr>
            <a:endParaRPr lang="ko-KR" altLang="en-US" sz="900" dirty="0"/>
          </a:p>
          <a:p>
            <a:pPr>
              <a:lnSpc>
                <a:spcPct val="200000"/>
              </a:lnSpc>
            </a:pPr>
            <a:r>
              <a:rPr lang="ko-KR" altLang="en-US" sz="1100" b="1" dirty="0" err="1">
                <a:solidFill>
                  <a:srgbClr val="C00000"/>
                </a:solidFill>
              </a:rPr>
              <a:t>Entity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C</a:t>
            </a:r>
            <a:r>
              <a:rPr lang="ko-KR" altLang="en-US" sz="1100" b="1" dirty="0" err="1"/>
              <a:t>ontrol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B</a:t>
            </a:r>
            <a:r>
              <a:rPr lang="ko-KR" altLang="en-US" sz="1100" b="1" dirty="0" err="1"/>
              <a:t>oundary</a:t>
            </a:r>
            <a:r>
              <a:rPr lang="ko-KR" altLang="en-US" sz="1100" b="1" dirty="0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lvar</a:t>
            </a:r>
            <a:r>
              <a:rPr lang="ko-KR" altLang="en-US" sz="900" dirty="0"/>
              <a:t> </a:t>
            </a:r>
            <a:r>
              <a:rPr lang="ko-KR" altLang="en-US" sz="900" dirty="0" err="1"/>
              <a:t>Jacobson</a:t>
            </a:r>
            <a:endParaRPr lang="ko-KR" altLang="en-US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DD5DA-56DD-289D-2D8A-F34ADD73C615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C00000"/>
                </a:solidFill>
              </a:rPr>
              <a:t>관심사의 분리</a:t>
            </a:r>
            <a:endParaRPr lang="en-US" altLang="ko-KR" sz="14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C00000"/>
                </a:solidFill>
              </a:rPr>
              <a:t>Separation of Concerns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4" name="평행 사변형 53">
            <a:extLst>
              <a:ext uri="{FF2B5EF4-FFF2-40B4-BE49-F238E27FC236}">
                <a16:creationId xmlns:a16="http://schemas.microsoft.com/office/drawing/2014/main" id="{71A362E1-1245-5B52-C0C8-3F22A0DB4DFC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9CC3E2-44BF-5A7E-A3D5-B1D0C402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068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8" name="타원 7"/>
          <p:cNvSpPr/>
          <p:nvPr/>
        </p:nvSpPr>
        <p:spPr>
          <a:xfrm>
            <a:off x="2571134" y="4454013"/>
            <a:ext cx="1174955" cy="73448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208684" y="5437753"/>
            <a:ext cx="1091922" cy="1148381"/>
            <a:chOff x="3680823" y="3065577"/>
            <a:chExt cx="1091922" cy="1148381"/>
          </a:xfrm>
        </p:grpSpPr>
        <p:sp>
          <p:nvSpPr>
            <p:cNvPr id="9" name="직사각형 8"/>
            <p:cNvSpPr/>
            <p:nvPr/>
          </p:nvSpPr>
          <p:spPr>
            <a:xfrm>
              <a:off x="3680823" y="3985458"/>
              <a:ext cx="97509" cy="180000"/>
            </a:xfrm>
            <a:prstGeom prst="rect">
              <a:avLst/>
            </a:prstGeom>
            <a:solidFill>
              <a:srgbClr val="B4FE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80823" y="3694998"/>
              <a:ext cx="97509" cy="180000"/>
            </a:xfrm>
            <a:prstGeom prst="rect">
              <a:avLst/>
            </a:prstGeom>
            <a:solidFill>
              <a:srgbClr val="92FEA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80823" y="3114076"/>
              <a:ext cx="97509" cy="180000"/>
            </a:xfrm>
            <a:prstGeom prst="rect">
              <a:avLst/>
            </a:prstGeom>
            <a:solidFill>
              <a:srgbClr val="FBFCB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63035" y="3065577"/>
              <a:ext cx="753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Doamin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680823" y="3404537"/>
              <a:ext cx="97509" cy="180000"/>
            </a:xfrm>
            <a:prstGeom prst="rect">
              <a:avLst/>
            </a:prstGeom>
            <a:solidFill>
              <a:srgbClr val="FFA7BD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56120" y="3356038"/>
              <a:ext cx="1016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Application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63036" y="3646499"/>
              <a:ext cx="773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Adapter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55334" y="3936959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Host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B9A12E-9D63-A0FF-5A61-1A48E406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50</a:t>
            </a:fld>
            <a:endParaRPr lang="en-GB"/>
          </a:p>
        </p:txBody>
      </p:sp>
      <p:pic>
        <p:nvPicPr>
          <p:cNvPr id="50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30965BEA-88DF-4063-870B-73015CE1E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477" y="5297184"/>
            <a:ext cx="1946364" cy="142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9BDF66-7DE3-9350-9FFF-E4569D9BF0BC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136854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6" name="TextBox 5"/>
          <p:cNvSpPr txBox="1"/>
          <p:nvPr/>
        </p:nvSpPr>
        <p:spPr>
          <a:xfrm>
            <a:off x="4600044" y="5474886"/>
            <a:ext cx="6515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</a:rPr>
              <a:t>※ </a:t>
            </a:r>
            <a:r>
              <a:rPr lang="ko-KR" altLang="en-US" sz="1400" b="1" dirty="0">
                <a:solidFill>
                  <a:srgbClr val="C00000"/>
                </a:solidFill>
              </a:rPr>
              <a:t>사용자가 인식하는 </a:t>
            </a:r>
            <a:r>
              <a:rPr lang="en-US" altLang="ko-KR" sz="1400" b="1" dirty="0">
                <a:solidFill>
                  <a:srgbClr val="C00000"/>
                </a:solidFill>
              </a:rPr>
              <a:t>“</a:t>
            </a:r>
            <a:r>
              <a:rPr lang="ko-KR" altLang="en-US" sz="1400" b="1" dirty="0">
                <a:solidFill>
                  <a:srgbClr val="C00000"/>
                </a:solidFill>
              </a:rPr>
              <a:t>트랜잭션</a:t>
            </a:r>
            <a:r>
              <a:rPr lang="en-US" altLang="ko-KR" sz="1400" b="1" dirty="0">
                <a:solidFill>
                  <a:srgbClr val="C00000"/>
                </a:solidFill>
              </a:rPr>
              <a:t>”</a:t>
            </a:r>
            <a:r>
              <a:rPr lang="ko-KR" altLang="en-US" sz="1400" b="1" dirty="0">
                <a:solidFill>
                  <a:srgbClr val="C00000"/>
                </a:solidFill>
              </a:rPr>
              <a:t> 단위로 </a:t>
            </a:r>
            <a:r>
              <a:rPr lang="en-GB" altLang="ko-KR" sz="1400" b="1" dirty="0" err="1">
                <a:solidFill>
                  <a:srgbClr val="C00000"/>
                </a:solidFill>
              </a:rPr>
              <a:t>UseCase</a:t>
            </a:r>
            <a:r>
              <a:rPr lang="en-GB" altLang="ko-KR" sz="1400" b="1" dirty="0">
                <a:solidFill>
                  <a:srgbClr val="C00000"/>
                </a:solidFill>
              </a:rPr>
              <a:t>(</a:t>
            </a:r>
            <a:r>
              <a:rPr lang="en-US" altLang="ko-KR" sz="1400" b="1" dirty="0">
                <a:solidFill>
                  <a:srgbClr val="C00000"/>
                </a:solidFill>
              </a:rPr>
              <a:t>Application service)</a:t>
            </a:r>
            <a:r>
              <a:rPr lang="ko-KR" altLang="en-US" sz="1400" b="1" dirty="0">
                <a:solidFill>
                  <a:srgbClr val="C00000"/>
                </a:solidFill>
              </a:rPr>
              <a:t>을 발굴한다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59AED2D-91CC-D2E4-2302-2C97A48AF69F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48896-2AB4-390B-F108-A6242B23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51</a:t>
            </a:fld>
            <a:endParaRPr lang="en-GB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C293D7-09DE-BCED-90AA-04DCD3DCEAA3}"/>
              </a:ext>
            </a:extLst>
          </p:cNvPr>
          <p:cNvSpPr/>
          <p:nvPr/>
        </p:nvSpPr>
        <p:spPr>
          <a:xfrm>
            <a:off x="7787148" y="2541639"/>
            <a:ext cx="349046" cy="176489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A031C1-D97B-4EF4-BC09-748EC605596B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5343200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59AED2D-91CC-D2E4-2302-2C97A48AF69F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48896-2AB4-390B-F108-A6242B23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52</a:t>
            </a:fld>
            <a:endParaRPr lang="en-GB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8654C7-2EA7-C81A-5AD3-A040DD8F611D}"/>
              </a:ext>
            </a:extLst>
          </p:cNvPr>
          <p:cNvSpPr/>
          <p:nvPr/>
        </p:nvSpPr>
        <p:spPr>
          <a:xfrm>
            <a:off x="8463110" y="2541639"/>
            <a:ext cx="349046" cy="176489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14C7A-FD4D-175A-9869-57E1E6D4A469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4807319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6" name="TextBox 5"/>
          <p:cNvSpPr txBox="1"/>
          <p:nvPr/>
        </p:nvSpPr>
        <p:spPr>
          <a:xfrm>
            <a:off x="3174975" y="5394075"/>
            <a:ext cx="5229509" cy="120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※ Application service</a:t>
            </a:r>
            <a:r>
              <a:rPr lang="ko-KR" altLang="en-US" sz="1400" b="1" dirty="0">
                <a:solidFill>
                  <a:srgbClr val="C00000"/>
                </a:solidFill>
              </a:rPr>
              <a:t> 구성 요소는 </a:t>
            </a:r>
            <a:r>
              <a:rPr lang="en-US" altLang="ko-KR" sz="1400" b="1" dirty="0">
                <a:solidFill>
                  <a:srgbClr val="C00000"/>
                </a:solidFill>
              </a:rPr>
              <a:t>“</a:t>
            </a:r>
            <a:r>
              <a:rPr lang="ko-KR" altLang="en-US" sz="1400" b="1" dirty="0">
                <a:solidFill>
                  <a:srgbClr val="C00000"/>
                </a:solidFill>
              </a:rPr>
              <a:t>비교 방법</a:t>
            </a:r>
            <a:r>
              <a:rPr lang="en-US" altLang="ko-KR" sz="1400" b="1" dirty="0">
                <a:solidFill>
                  <a:srgbClr val="C00000"/>
                </a:solidFill>
              </a:rPr>
              <a:t>”</a:t>
            </a:r>
            <a:r>
              <a:rPr lang="ko-KR" altLang="en-US" sz="1400" b="1" dirty="0">
                <a:solidFill>
                  <a:srgbClr val="C00000"/>
                </a:solidFill>
              </a:rPr>
              <a:t>으로 발굴한다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Structural Equality)	: </a:t>
            </a:r>
            <a:r>
              <a:rPr lang="en-US" altLang="ko-KR" sz="1200" b="1" dirty="0" err="1">
                <a:solidFill>
                  <a:srgbClr val="C00000"/>
                </a:solidFill>
              </a:rPr>
              <a:t>ValueObject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예</a:t>
            </a:r>
            <a:r>
              <a:rPr lang="en-US" altLang="ko-KR" sz="1200" dirty="0">
                <a:solidFill>
                  <a:srgbClr val="C00000"/>
                </a:solidFill>
              </a:rPr>
              <a:t>. </a:t>
            </a:r>
            <a:r>
              <a:rPr lang="ko-KR" altLang="en-US" sz="1200" dirty="0">
                <a:solidFill>
                  <a:srgbClr val="C00000"/>
                </a:solidFill>
              </a:rPr>
              <a:t>이름이 같은 경우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Identifier Equality)	: </a:t>
            </a:r>
            <a:r>
              <a:rPr lang="en-US" altLang="ko-KR" sz="1200" b="1" dirty="0">
                <a:solidFill>
                  <a:srgbClr val="C00000"/>
                </a:solidFill>
              </a:rPr>
              <a:t>Entity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예</a:t>
            </a:r>
            <a:r>
              <a:rPr lang="en-US" altLang="ko-KR" sz="1200" dirty="0">
                <a:solidFill>
                  <a:srgbClr val="C00000"/>
                </a:solidFill>
              </a:rPr>
              <a:t>. </a:t>
            </a:r>
            <a:r>
              <a:rPr lang="ko-KR" altLang="en-US" sz="1200" dirty="0">
                <a:solidFill>
                  <a:srgbClr val="C00000"/>
                </a:solidFill>
              </a:rPr>
              <a:t>이름은 같지만 서로 다른 사람인 경우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D6A738-47AB-6189-1006-24D043B62D57}"/>
              </a:ext>
            </a:extLst>
          </p:cNvPr>
          <p:cNvSpPr/>
          <p:nvPr/>
        </p:nvSpPr>
        <p:spPr>
          <a:xfrm>
            <a:off x="3087327" y="2094271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987F51B-84B7-DEF7-E634-C783DB048CDB}"/>
              </a:ext>
            </a:extLst>
          </p:cNvPr>
          <p:cNvSpPr/>
          <p:nvPr/>
        </p:nvSpPr>
        <p:spPr>
          <a:xfrm>
            <a:off x="3598605" y="3069720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D40719-463E-C519-F20E-E8A9FB6E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53</a:t>
            </a:fld>
            <a:endParaRPr lang="en-GB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D58DE8-43A6-41F5-8E63-5417F94D674D}"/>
              </a:ext>
            </a:extLst>
          </p:cNvPr>
          <p:cNvSpPr/>
          <p:nvPr/>
        </p:nvSpPr>
        <p:spPr>
          <a:xfrm>
            <a:off x="9237405" y="3136494"/>
            <a:ext cx="481781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258F5F-69C1-D96D-7E9F-1FDFD34C909B}"/>
              </a:ext>
            </a:extLst>
          </p:cNvPr>
          <p:cNvSpPr/>
          <p:nvPr/>
        </p:nvSpPr>
        <p:spPr>
          <a:xfrm>
            <a:off x="9807673" y="3136494"/>
            <a:ext cx="526030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676F0B-D954-E87D-DC60-19FFF300ADBF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28380537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11" name="TextBox 10"/>
          <p:cNvSpPr txBox="1"/>
          <p:nvPr/>
        </p:nvSpPr>
        <p:spPr>
          <a:xfrm>
            <a:off x="3174975" y="5394075"/>
            <a:ext cx="5721503" cy="120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※ Application service</a:t>
            </a:r>
            <a:r>
              <a:rPr lang="ko-KR" altLang="en-US" sz="1400" b="1" dirty="0">
                <a:solidFill>
                  <a:srgbClr val="C00000"/>
                </a:solidFill>
              </a:rPr>
              <a:t> 트랜잭션을 담당할 </a:t>
            </a:r>
            <a:r>
              <a:rPr lang="en-US" altLang="ko-KR" sz="1400" b="1" dirty="0">
                <a:solidFill>
                  <a:srgbClr val="C00000"/>
                </a:solidFill>
              </a:rPr>
              <a:t>Entity</a:t>
            </a:r>
            <a:r>
              <a:rPr lang="ko-KR" altLang="en-US" sz="1400" b="1" dirty="0">
                <a:solidFill>
                  <a:srgbClr val="C00000"/>
                </a:solidFill>
              </a:rPr>
              <a:t>을 선정한다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</a:t>
            </a:r>
            <a:r>
              <a:rPr lang="en-US" altLang="ko-KR" sz="1200" dirty="0" err="1">
                <a:solidFill>
                  <a:srgbClr val="C00000"/>
                </a:solidFill>
              </a:rPr>
              <a:t>AggregateRoot</a:t>
            </a:r>
            <a:r>
              <a:rPr lang="ko-KR" altLang="en-US" sz="1200" dirty="0">
                <a:solidFill>
                  <a:srgbClr val="C00000"/>
                </a:solidFill>
              </a:rPr>
              <a:t>는 여러 </a:t>
            </a:r>
            <a:r>
              <a:rPr lang="en-US" altLang="ko-KR" sz="1200" dirty="0">
                <a:solidFill>
                  <a:srgbClr val="C00000"/>
                </a:solidFill>
              </a:rPr>
              <a:t>Entity</a:t>
            </a:r>
            <a:r>
              <a:rPr lang="ko-KR" altLang="en-US" sz="1200" dirty="0">
                <a:solidFill>
                  <a:srgbClr val="C00000"/>
                </a:solidFill>
              </a:rPr>
              <a:t>를 하나의 </a:t>
            </a:r>
            <a:r>
              <a:rPr lang="ko-KR" altLang="en-US" sz="1200" dirty="0" err="1">
                <a:solidFill>
                  <a:srgbClr val="C00000"/>
                </a:solidFill>
              </a:rPr>
              <a:t>트랜젹션으로</a:t>
            </a:r>
            <a:r>
              <a:rPr lang="ko-KR" altLang="en-US" sz="1200" dirty="0">
                <a:solidFill>
                  <a:srgbClr val="C00000"/>
                </a:solidFill>
              </a:rPr>
              <a:t> 묶는 단위다</a:t>
            </a:r>
            <a:r>
              <a:rPr lang="en-GB" altLang="ko-KR" sz="1200" dirty="0">
                <a:solidFill>
                  <a:srgbClr val="C00000"/>
                </a:solidFill>
              </a:rPr>
              <a:t>.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</a:t>
            </a:r>
            <a:r>
              <a:rPr lang="ko-KR" altLang="en-US" sz="1200" dirty="0">
                <a:solidFill>
                  <a:srgbClr val="C00000"/>
                </a:solidFill>
              </a:rPr>
              <a:t>트랜잭션 관리를 위해 </a:t>
            </a:r>
            <a:r>
              <a:rPr lang="en-US" altLang="ko-KR" sz="1200" dirty="0">
                <a:solidFill>
                  <a:srgbClr val="C00000"/>
                </a:solidFill>
              </a:rPr>
              <a:t>Entity</a:t>
            </a:r>
            <a:r>
              <a:rPr lang="ko-KR" altLang="en-US" sz="1200" dirty="0">
                <a:solidFill>
                  <a:srgbClr val="C00000"/>
                </a:solidFill>
              </a:rPr>
              <a:t>은 </a:t>
            </a:r>
            <a:r>
              <a:rPr lang="en-US" altLang="ko-KR" sz="1200" dirty="0" err="1">
                <a:solidFill>
                  <a:srgbClr val="C00000"/>
                </a:solidFill>
              </a:rPr>
              <a:t>AggregateRoot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외부로 직접 노출되지 않는다</a:t>
            </a:r>
            <a:r>
              <a:rPr lang="en-GB" altLang="ko-KR" sz="1200" dirty="0">
                <a:solidFill>
                  <a:srgbClr val="C00000"/>
                </a:solidFill>
              </a:rPr>
              <a:t>.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70C3EA8-5845-59B7-C8DE-0650BB996C8E}"/>
              </a:ext>
            </a:extLst>
          </p:cNvPr>
          <p:cNvSpPr/>
          <p:nvPr/>
        </p:nvSpPr>
        <p:spPr>
          <a:xfrm>
            <a:off x="5638799" y="2680597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D53F92-96F0-7A11-1AAA-3E481322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54</a:t>
            </a:fld>
            <a:endParaRPr lang="en-GB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084DC2-2A35-279D-C01C-9A75B01137F4}"/>
              </a:ext>
            </a:extLst>
          </p:cNvPr>
          <p:cNvSpPr/>
          <p:nvPr/>
        </p:nvSpPr>
        <p:spPr>
          <a:xfrm>
            <a:off x="9207910" y="2625221"/>
            <a:ext cx="1125793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4EA44-2D82-8B78-5B8B-783971799771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5176969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14" name="직사각형 13"/>
          <p:cNvSpPr/>
          <p:nvPr/>
        </p:nvSpPr>
        <p:spPr>
          <a:xfrm>
            <a:off x="7726361" y="2128219"/>
            <a:ext cx="492936" cy="25497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323470" y="2128219"/>
            <a:ext cx="3444460" cy="254970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041324" y="4788530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rgbClr val="0070C0"/>
                </a:solidFill>
              </a:rPr>
              <a:t>애플리케이션 레이어</a:t>
            </a:r>
            <a:endParaRPr lang="en-US" altLang="ko-KR" sz="1400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83499" y="4788530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C00000"/>
                </a:solidFill>
              </a:rPr>
              <a:t>도메인 레이어</a:t>
            </a:r>
            <a:endParaRPr lang="en-US" altLang="ko-KR" sz="14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51627" y="5105831"/>
            <a:ext cx="1188146" cy="1222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err="1"/>
              <a:t>AggregateRoot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Domain Event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Domain Service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Entity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err="1"/>
              <a:t>ValueObject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276164" y="5105831"/>
            <a:ext cx="1348446" cy="29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Application Service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DC14529-F6C8-CFF9-A5B2-8F5B208A22D6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C251839-6D20-7E5E-A4A7-34B46B764C27}"/>
              </a:ext>
            </a:extLst>
          </p:cNvPr>
          <p:cNvSpPr/>
          <p:nvPr/>
        </p:nvSpPr>
        <p:spPr>
          <a:xfrm>
            <a:off x="5638799" y="2680597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2CFAAD7-CF53-8EAE-88B5-CDF4C0E110BE}"/>
              </a:ext>
            </a:extLst>
          </p:cNvPr>
          <p:cNvSpPr/>
          <p:nvPr/>
        </p:nvSpPr>
        <p:spPr>
          <a:xfrm>
            <a:off x="3087327" y="2094271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C49481-584C-4B1C-424B-805189D4EA68}"/>
              </a:ext>
            </a:extLst>
          </p:cNvPr>
          <p:cNvSpPr/>
          <p:nvPr/>
        </p:nvSpPr>
        <p:spPr>
          <a:xfrm>
            <a:off x="3598605" y="3069720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ADC6B1E-2B60-C200-38E1-E0A22538C68F}"/>
              </a:ext>
            </a:extLst>
          </p:cNvPr>
          <p:cNvSpPr/>
          <p:nvPr/>
        </p:nvSpPr>
        <p:spPr>
          <a:xfrm>
            <a:off x="2571134" y="4454013"/>
            <a:ext cx="1174955" cy="73448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BE6B3C-5DC6-6F17-4A60-2EEA431B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55</a:t>
            </a:fld>
            <a:endParaRPr lang="en-GB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CA45FEF-54A5-9AD6-E6FB-6A16821BE37F}"/>
              </a:ext>
            </a:extLst>
          </p:cNvPr>
          <p:cNvSpPr/>
          <p:nvPr/>
        </p:nvSpPr>
        <p:spPr>
          <a:xfrm>
            <a:off x="2016125" y="1603375"/>
            <a:ext cx="1031876" cy="5842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CD6B55-BA71-B383-0CD8-C254F11AFD1F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22042277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5191746" y="2048608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Appendix</a:t>
            </a:r>
            <a:endParaRPr lang="ko-KR" altLang="en-US" sz="32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D61666D-CD03-8137-7CE7-94F2C185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0344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4E717E-F11D-E609-8024-BDD22E43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57</a:t>
            </a:fld>
            <a:endParaRPr lang="en-GB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36C75D-E80E-F87F-5823-48A1372B1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205" y="1017142"/>
            <a:ext cx="4082063" cy="5062965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B12BA399-F431-E9F8-84C4-9C81AD91558B}"/>
              </a:ext>
            </a:extLst>
          </p:cNvPr>
          <p:cNvGrpSpPr/>
          <p:nvPr/>
        </p:nvGrpSpPr>
        <p:grpSpPr>
          <a:xfrm>
            <a:off x="1046249" y="2780877"/>
            <a:ext cx="4496659" cy="1128440"/>
            <a:chOff x="922962" y="2780877"/>
            <a:chExt cx="6679914" cy="1128440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5CB1320-1DFA-DFFC-2675-017BACC9D523}"/>
                </a:ext>
              </a:extLst>
            </p:cNvPr>
            <p:cNvCxnSpPr>
              <a:cxnSpLocks/>
            </p:cNvCxnSpPr>
            <p:nvPr/>
          </p:nvCxnSpPr>
          <p:spPr>
            <a:xfrm>
              <a:off x="922962" y="3909317"/>
              <a:ext cx="6679914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915CF7B-9F73-D6CB-B3E3-972A1F427CEA}"/>
                </a:ext>
              </a:extLst>
            </p:cNvPr>
            <p:cNvCxnSpPr>
              <a:cxnSpLocks/>
            </p:cNvCxnSpPr>
            <p:nvPr/>
          </p:nvCxnSpPr>
          <p:spPr>
            <a:xfrm>
              <a:off x="922962" y="3625069"/>
              <a:ext cx="6679914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5ADBF20-D7DD-2F68-DB20-0CC60284EF10}"/>
                </a:ext>
              </a:extLst>
            </p:cNvPr>
            <p:cNvCxnSpPr>
              <a:cxnSpLocks/>
            </p:cNvCxnSpPr>
            <p:nvPr/>
          </p:nvCxnSpPr>
          <p:spPr>
            <a:xfrm>
              <a:off x="922962" y="2780877"/>
              <a:ext cx="6679914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708BA72-A0E9-093E-B4A5-17C362851191}"/>
              </a:ext>
            </a:extLst>
          </p:cNvPr>
          <p:cNvSpPr txBox="1"/>
          <p:nvPr/>
        </p:nvSpPr>
        <p:spPr>
          <a:xfrm>
            <a:off x="5346798" y="2428282"/>
            <a:ext cx="974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Host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B6FE2A-A5AD-B482-1546-D2CD5DFCB578}"/>
              </a:ext>
            </a:extLst>
          </p:cNvPr>
          <p:cNvSpPr txBox="1"/>
          <p:nvPr/>
        </p:nvSpPr>
        <p:spPr>
          <a:xfrm>
            <a:off x="5346798" y="3064474"/>
            <a:ext cx="1198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Adapter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47BF97-3B29-DB3C-27B0-CAAFFCAA3FAB}"/>
              </a:ext>
            </a:extLst>
          </p:cNvPr>
          <p:cNvSpPr txBox="1"/>
          <p:nvPr/>
        </p:nvSpPr>
        <p:spPr>
          <a:xfrm>
            <a:off x="5346798" y="3628694"/>
            <a:ext cx="1413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Application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52EDF0-B3A8-7499-FD1B-4F0C5A7A2963}"/>
              </a:ext>
            </a:extLst>
          </p:cNvPr>
          <p:cNvSpPr txBox="1"/>
          <p:nvPr/>
        </p:nvSpPr>
        <p:spPr>
          <a:xfrm>
            <a:off x="5346798" y="3922557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Domain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991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6CF9E4-7429-2045-31AD-C3C0AAEBA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84" y="0"/>
            <a:ext cx="9386516" cy="56661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EFACE2-EAE9-A8B4-10F7-7B0568691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83" y="5551460"/>
            <a:ext cx="10844373" cy="122993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8B54AAB-E66D-108F-9A8E-390CB8AEC364}"/>
              </a:ext>
            </a:extLst>
          </p:cNvPr>
          <p:cNvSpPr/>
          <p:nvPr/>
        </p:nvSpPr>
        <p:spPr>
          <a:xfrm>
            <a:off x="523982" y="1315092"/>
            <a:ext cx="1125020" cy="272265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C33E20D-351D-B391-80EF-AB36B522A123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1649002" y="1451225"/>
            <a:ext cx="2769405" cy="2581375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92B027-5A74-988A-6375-B8E6C6582439}"/>
              </a:ext>
            </a:extLst>
          </p:cNvPr>
          <p:cNvSpPr txBox="1"/>
          <p:nvPr/>
        </p:nvSpPr>
        <p:spPr>
          <a:xfrm>
            <a:off x="1022833" y="3107743"/>
            <a:ext cx="25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템플릿 대상에서 제외 시킨다</a:t>
            </a:r>
            <a:r>
              <a:rPr lang="en-GB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endParaRPr lang="en-GB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5C9D1C-1B1D-89DF-80A2-5F3E6C2C5C36}"/>
              </a:ext>
            </a:extLst>
          </p:cNvPr>
          <p:cNvSpPr/>
          <p:nvPr/>
        </p:nvSpPr>
        <p:spPr>
          <a:xfrm>
            <a:off x="4086546" y="2450387"/>
            <a:ext cx="3963256" cy="385280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23EA57F-8830-43C9-70E8-0C715487F934}"/>
              </a:ext>
            </a:extLst>
          </p:cNvPr>
          <p:cNvCxnSpPr>
            <a:cxnSpLocks/>
          </p:cNvCxnSpPr>
          <p:nvPr/>
        </p:nvCxnSpPr>
        <p:spPr>
          <a:xfrm flipH="1">
            <a:off x="3184989" y="2835667"/>
            <a:ext cx="3529173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8105D9B-03A6-B055-7B43-110D9548121C}"/>
              </a:ext>
            </a:extLst>
          </p:cNvPr>
          <p:cNvCxnSpPr>
            <a:cxnSpLocks/>
          </p:cNvCxnSpPr>
          <p:nvPr/>
        </p:nvCxnSpPr>
        <p:spPr>
          <a:xfrm flipH="1">
            <a:off x="5573730" y="2835667"/>
            <a:ext cx="1140432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85E229-68EE-A531-B7CF-B59EA374055A}"/>
              </a:ext>
            </a:extLst>
          </p:cNvPr>
          <p:cNvSpPr/>
          <p:nvPr/>
        </p:nvSpPr>
        <p:spPr>
          <a:xfrm>
            <a:off x="4086546" y="693506"/>
            <a:ext cx="3963256" cy="1595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2673D90-A477-9860-407C-ABAC1BB77202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1235468" cy="495259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4B95310-76E0-A6FF-F9E9-E1F4AF9ADE9B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2565971" cy="500396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8D025D-43A4-994F-8E24-9BDAF01EC5E4}"/>
              </a:ext>
            </a:extLst>
          </p:cNvPr>
          <p:cNvSpPr/>
          <p:nvPr/>
        </p:nvSpPr>
        <p:spPr>
          <a:xfrm>
            <a:off x="4086546" y="2933272"/>
            <a:ext cx="2009454" cy="2294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BBFCE1F-38BC-5C41-A8BA-EABDCC13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610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212E66C-B56D-0E2C-35B4-A20AEA89F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649109"/>
            <a:ext cx="7934325" cy="512445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D7AA8D2-76BE-3743-F892-06FCAA1EEF56}"/>
              </a:ext>
            </a:extLst>
          </p:cNvPr>
          <p:cNvCxnSpPr>
            <a:cxnSpLocks/>
          </p:cNvCxnSpPr>
          <p:nvPr/>
        </p:nvCxnSpPr>
        <p:spPr>
          <a:xfrm>
            <a:off x="3847672" y="5530725"/>
            <a:ext cx="71405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0648BC0-FD71-FA01-4BD3-54BC1CF350C6}"/>
              </a:ext>
            </a:extLst>
          </p:cNvPr>
          <p:cNvCxnSpPr>
            <a:cxnSpLocks/>
          </p:cNvCxnSpPr>
          <p:nvPr/>
        </p:nvCxnSpPr>
        <p:spPr>
          <a:xfrm>
            <a:off x="4626796" y="5530725"/>
            <a:ext cx="89042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9D8538-B8F4-95B1-7728-E0C03386B1A0}"/>
              </a:ext>
            </a:extLst>
          </p:cNvPr>
          <p:cNvCxnSpPr>
            <a:cxnSpLocks/>
          </p:cNvCxnSpPr>
          <p:nvPr/>
        </p:nvCxnSpPr>
        <p:spPr>
          <a:xfrm>
            <a:off x="5560032" y="5530725"/>
            <a:ext cx="172948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4">
            <a:extLst>
              <a:ext uri="{FF2B5EF4-FFF2-40B4-BE49-F238E27FC236}">
                <a16:creationId xmlns:a16="http://schemas.microsoft.com/office/drawing/2014/main" id="{2869E163-2FD5-FDD2-256D-8A5E8FE0A4CE}"/>
              </a:ext>
            </a:extLst>
          </p:cNvPr>
          <p:cNvSpPr txBox="1"/>
          <p:nvPr/>
        </p:nvSpPr>
        <p:spPr>
          <a:xfrm>
            <a:off x="3847672" y="5683824"/>
            <a:ext cx="3441843" cy="5250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>
                <a:solidFill>
                  <a:srgbClr val="F9267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runs-on</a:t>
            </a:r>
            <a:r>
              <a:rPr lang="en-GB" b="1" dirty="0">
                <a:solidFill>
                  <a:srgbClr val="F8F8F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GB" b="1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${{ </a:t>
            </a:r>
            <a:r>
              <a:rPr lang="en-GB" b="1" dirty="0" err="1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matrix.os</a:t>
            </a:r>
            <a:r>
              <a:rPr lang="en-GB" b="1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}}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6552FC7-50FD-F1BA-CAB0-C33B1B959C5F}"/>
              </a:ext>
            </a:extLst>
          </p:cNvPr>
          <p:cNvCxnSpPr>
            <a:cxnSpLocks/>
          </p:cNvCxnSpPr>
          <p:nvPr/>
        </p:nvCxnSpPr>
        <p:spPr>
          <a:xfrm flipV="1">
            <a:off x="2786385" y="5530725"/>
            <a:ext cx="480797" cy="3225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7">
            <a:extLst>
              <a:ext uri="{FF2B5EF4-FFF2-40B4-BE49-F238E27FC236}">
                <a16:creationId xmlns:a16="http://schemas.microsoft.com/office/drawing/2014/main" id="{39F596D7-9B4B-22AC-EE90-200D501754E7}"/>
              </a:ext>
            </a:extLst>
          </p:cNvPr>
          <p:cNvSpPr txBox="1"/>
          <p:nvPr/>
        </p:nvSpPr>
        <p:spPr>
          <a:xfrm>
            <a:off x="2224355" y="580655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C00000"/>
                </a:solidFill>
              </a:rPr>
              <a:t>name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860BFF-5EA9-A696-6AFC-7AE1978E2D52}"/>
              </a:ext>
            </a:extLst>
          </p:cNvPr>
          <p:cNvSpPr/>
          <p:nvPr/>
        </p:nvSpPr>
        <p:spPr>
          <a:xfrm>
            <a:off x="2593061" y="4348839"/>
            <a:ext cx="751178" cy="714411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ln>
                <a:solidFill>
                  <a:schemeClr val="tx1"/>
                </a:solidFill>
                <a:prstDash val="lgDash"/>
              </a:ln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B5578C-46A9-02D8-E009-9DA5AB9D6B23}"/>
              </a:ext>
            </a:extLst>
          </p:cNvPr>
          <p:cNvSpPr/>
          <p:nvPr/>
        </p:nvSpPr>
        <p:spPr>
          <a:xfrm>
            <a:off x="5306603" y="5065158"/>
            <a:ext cx="313361" cy="297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F52F581-695A-5843-3E88-DD975E55FC42}"/>
              </a:ext>
            </a:extLst>
          </p:cNvPr>
          <p:cNvCxnSpPr>
            <a:stCxn id="11" idx="6"/>
            <a:endCxn id="12" idx="0"/>
          </p:cNvCxnSpPr>
          <p:nvPr/>
        </p:nvCxnSpPr>
        <p:spPr>
          <a:xfrm>
            <a:off x="3344239" y="4706045"/>
            <a:ext cx="2119045" cy="35911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4">
            <a:extLst>
              <a:ext uri="{FF2B5EF4-FFF2-40B4-BE49-F238E27FC236}">
                <a16:creationId xmlns:a16="http://schemas.microsoft.com/office/drawing/2014/main" id="{96EF72DA-2405-2DDE-942B-E8BD832864A9}"/>
              </a:ext>
            </a:extLst>
          </p:cNvPr>
          <p:cNvSpPr txBox="1"/>
          <p:nvPr/>
        </p:nvSpPr>
        <p:spPr>
          <a:xfrm>
            <a:off x="3503488" y="4365268"/>
            <a:ext cx="356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ko-KR" sz="1400" dirty="0">
                <a:solidFill>
                  <a:srgbClr val="C00000"/>
                </a:solidFill>
              </a:rPr>
              <a:t>Matrix</a:t>
            </a:r>
            <a:r>
              <a:rPr lang="ko-KR" altLang="en-US" sz="1400" dirty="0">
                <a:solidFill>
                  <a:srgbClr val="C00000"/>
                </a:solidFill>
              </a:rPr>
              <a:t>에서 조합되는 </a:t>
            </a:r>
            <a:r>
              <a:rPr lang="en-GB" sz="1400" dirty="0">
                <a:solidFill>
                  <a:srgbClr val="C00000"/>
                </a:solidFill>
              </a:rPr>
              <a:t>N</a:t>
            </a:r>
            <a:r>
              <a:rPr lang="ko-KR" altLang="en-US" sz="1400" dirty="0">
                <a:solidFill>
                  <a:srgbClr val="C00000"/>
                </a:solidFill>
              </a:rPr>
              <a:t>개 </a:t>
            </a:r>
            <a:r>
              <a:rPr lang="en-GB" altLang="ko-KR" sz="1400" dirty="0">
                <a:solidFill>
                  <a:srgbClr val="C00000"/>
                </a:solidFill>
              </a:rPr>
              <a:t>Job</a:t>
            </a:r>
            <a:r>
              <a:rPr lang="ko-KR" altLang="en-US" sz="1400" dirty="0">
                <a:solidFill>
                  <a:srgbClr val="C00000"/>
                </a:solidFill>
              </a:rPr>
              <a:t>을 실행합니다</a:t>
            </a:r>
            <a:r>
              <a:rPr lang="en-GB" altLang="ko-KR" sz="1400" dirty="0">
                <a:solidFill>
                  <a:srgbClr val="C00000"/>
                </a:solidFill>
              </a:rPr>
              <a:t>.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F19E24F-0BB0-BE00-F555-FE7532A9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01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7178" y="2048608"/>
            <a:ext cx="4977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2. </a:t>
            </a:r>
            <a:r>
              <a:rPr lang="ko-KR" altLang="en-US" sz="3200" b="1" dirty="0"/>
              <a:t>관심사의 분리와 레이어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B38275-6DA8-C32D-0B56-22516363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048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6FDEE5-5390-F489-F5CE-9886B0B0A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8" y="585481"/>
            <a:ext cx="3994202" cy="19619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F7F6CD-58F4-9D07-E7B9-7E12DB518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833" y="2241755"/>
            <a:ext cx="6297343" cy="118724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7AA586-4B8D-AC82-E21D-4680725F5390}"/>
              </a:ext>
            </a:extLst>
          </p:cNvPr>
          <p:cNvCxnSpPr>
            <a:cxnSpLocks/>
          </p:cNvCxnSpPr>
          <p:nvPr/>
        </p:nvCxnSpPr>
        <p:spPr>
          <a:xfrm>
            <a:off x="4557251" y="3106994"/>
            <a:ext cx="17255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660F73E-612D-8B9B-E938-2BE538ACF3C6}"/>
              </a:ext>
            </a:extLst>
          </p:cNvPr>
          <p:cNvCxnSpPr>
            <a:cxnSpLocks/>
          </p:cNvCxnSpPr>
          <p:nvPr/>
        </p:nvCxnSpPr>
        <p:spPr>
          <a:xfrm>
            <a:off x="7113638" y="3106994"/>
            <a:ext cx="234499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86C3AE4-B9F0-6BD2-B66E-15C7BFE62B83}"/>
              </a:ext>
            </a:extLst>
          </p:cNvPr>
          <p:cNvCxnSpPr>
            <a:cxnSpLocks/>
          </p:cNvCxnSpPr>
          <p:nvPr/>
        </p:nvCxnSpPr>
        <p:spPr>
          <a:xfrm flipH="1" flipV="1">
            <a:off x="4508090" y="1661652"/>
            <a:ext cx="3303639" cy="117372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6C6500-D99F-5F9B-1D21-BBBBC9EF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603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:a16="http://schemas.microsoft.com/office/drawing/2014/main" id="{F0A38C33-4D26-62BE-187D-A80301241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826" y="4070642"/>
            <a:ext cx="9237785" cy="237785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68B28F-90F1-B1D0-12C3-C328DA24D0E2}"/>
              </a:ext>
            </a:extLst>
          </p:cNvPr>
          <p:cNvSpPr/>
          <p:nvPr/>
        </p:nvSpPr>
        <p:spPr>
          <a:xfrm>
            <a:off x="5269386" y="1469633"/>
            <a:ext cx="3516924" cy="310124"/>
          </a:xfrm>
          <a:prstGeom prst="rect">
            <a:avLst/>
          </a:prstGeom>
          <a:solidFill>
            <a:srgbClr val="E2E9F6"/>
          </a:solidFill>
          <a:ln>
            <a:solidFill>
              <a:srgbClr val="E2E9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D653B9-AB20-CC3D-1667-D9E12538146D}"/>
              </a:ext>
            </a:extLst>
          </p:cNvPr>
          <p:cNvSpPr/>
          <p:nvPr/>
        </p:nvSpPr>
        <p:spPr>
          <a:xfrm>
            <a:off x="5269386" y="2392406"/>
            <a:ext cx="3516924" cy="310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8CD968-C8C5-61F8-F8EB-BC5A9143B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20" y="568124"/>
            <a:ext cx="4101253" cy="26918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00BE2D-1FCE-68BE-2ED2-27CEE722DDA7}"/>
              </a:ext>
            </a:extLst>
          </p:cNvPr>
          <p:cNvSpPr txBox="1"/>
          <p:nvPr/>
        </p:nvSpPr>
        <p:spPr>
          <a:xfrm>
            <a:off x="4954214" y="1044390"/>
            <a:ext cx="6186309" cy="271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"profiles"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200000"/>
              </a:lnSpc>
            </a:pPr>
            <a:r>
              <a:rPr lang="ko-KR" alt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ko-KR" altLang="en-US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고형호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.</a:t>
            </a:r>
            <a:r>
              <a:rPr lang="en-GB" sz="1100" b="1" dirty="0" err="1">
                <a:solidFill>
                  <a:srgbClr val="0070C0"/>
                </a:solidFill>
                <a:latin typeface="Cascadia Mono" panose="020B0609020000020004" pitchFamily="49" charset="0"/>
              </a:rPr>
              <a:t>ArchDdd.Host</a:t>
            </a:r>
            <a:r>
              <a:rPr lang="en-GB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15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commandName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"Project"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launchBrowser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environmentVariables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20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"ASPNETCORE_ENVIRONMENT"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ko-KR" altLang="en-US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고형호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endParaRPr lang="ko-KR" altLang="en-US" sz="1100" b="1" dirty="0">
              <a:solidFill>
                <a:srgbClr val="0070C0"/>
              </a:solidFill>
              <a:latin typeface="Cascadia Mono" panose="020B0609020000020004" pitchFamily="49" charset="0"/>
            </a:endParaRPr>
          </a:p>
          <a:p>
            <a:pPr>
              <a:lnSpc>
                <a:spcPct val="20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},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applicationUrl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"https://localhost:50803;http://localhost:50804"</a:t>
            </a:r>
            <a:endParaRPr lang="en-GB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1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EC3F09F-F1D7-8D7F-ADC2-DD60084C1A26}"/>
              </a:ext>
            </a:extLst>
          </p:cNvPr>
          <p:cNvCxnSpPr/>
          <p:nvPr/>
        </p:nvCxnSpPr>
        <p:spPr>
          <a:xfrm>
            <a:off x="3048702" y="6029463"/>
            <a:ext cx="226757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370A44-0AA0-5024-099D-7072AA2155D8}"/>
              </a:ext>
            </a:extLst>
          </p:cNvPr>
          <p:cNvSpPr txBox="1"/>
          <p:nvPr/>
        </p:nvSpPr>
        <p:spPr>
          <a:xfrm>
            <a:off x="4954214" y="701643"/>
            <a:ext cx="1635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/>
              <a:t>launchSettings.json</a:t>
            </a:r>
            <a:endParaRPr lang="en-GB" sz="14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2CFF228-DA82-E2F7-3733-A910B0625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207" y="477690"/>
            <a:ext cx="3965174" cy="716930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1C94F2C-C056-58CD-1555-959F50F8972C}"/>
              </a:ext>
            </a:extLst>
          </p:cNvPr>
          <p:cNvCxnSpPr/>
          <p:nvPr/>
        </p:nvCxnSpPr>
        <p:spPr>
          <a:xfrm>
            <a:off x="10178008" y="1105774"/>
            <a:ext cx="14322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E07C868-D673-9181-0D60-795755AB07B6}"/>
              </a:ext>
            </a:extLst>
          </p:cNvPr>
          <p:cNvCxnSpPr>
            <a:cxnSpLocks/>
            <a:stCxn id="12" idx="3"/>
            <a:endCxn id="27" idx="2"/>
          </p:cNvCxnSpPr>
          <p:nvPr/>
        </p:nvCxnSpPr>
        <p:spPr>
          <a:xfrm flipV="1">
            <a:off x="8786310" y="1107866"/>
            <a:ext cx="2055212" cy="51682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C8857F-4F0C-B5FD-16A0-563D5E68CF15}"/>
              </a:ext>
            </a:extLst>
          </p:cNvPr>
          <p:cNvSpPr/>
          <p:nvPr/>
        </p:nvSpPr>
        <p:spPr>
          <a:xfrm>
            <a:off x="10700845" y="766571"/>
            <a:ext cx="281354" cy="341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FF6E1422-772D-F3AE-ADBD-07772B593514}"/>
              </a:ext>
            </a:extLst>
          </p:cNvPr>
          <p:cNvCxnSpPr>
            <a:cxnSpLocks/>
            <a:stCxn id="11" idx="2"/>
            <a:endCxn id="32" idx="3"/>
          </p:cNvCxnSpPr>
          <p:nvPr/>
        </p:nvCxnSpPr>
        <p:spPr>
          <a:xfrm rot="5400000">
            <a:off x="4504461" y="3414225"/>
            <a:ext cx="3235083" cy="1811692"/>
          </a:xfrm>
          <a:prstGeom prst="curved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7142259-D214-E080-E206-EFFCFA4CFA68}"/>
              </a:ext>
            </a:extLst>
          </p:cNvPr>
          <p:cNvSpPr/>
          <p:nvPr/>
        </p:nvSpPr>
        <p:spPr>
          <a:xfrm>
            <a:off x="4928103" y="5834619"/>
            <a:ext cx="288053" cy="205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CD119D1-39CC-5F89-2B03-810EA6ECD441}"/>
              </a:ext>
            </a:extLst>
          </p:cNvPr>
          <p:cNvCxnSpPr>
            <a:cxnSpLocks/>
          </p:cNvCxnSpPr>
          <p:nvPr/>
        </p:nvCxnSpPr>
        <p:spPr>
          <a:xfrm flipH="1">
            <a:off x="3642527" y="2547468"/>
            <a:ext cx="16268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3903784-391C-5DBF-156B-06D00DEC4C92}"/>
              </a:ext>
            </a:extLst>
          </p:cNvPr>
          <p:cNvSpPr/>
          <p:nvPr/>
        </p:nvSpPr>
        <p:spPr>
          <a:xfrm>
            <a:off x="3069772" y="1669911"/>
            <a:ext cx="306475" cy="155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0BB966EF-63F3-CF65-A91B-B40FBB471EEF}"/>
              </a:ext>
            </a:extLst>
          </p:cNvPr>
          <p:cNvCxnSpPr>
            <a:stCxn id="45" idx="3"/>
            <a:endCxn id="16" idx="1"/>
          </p:cNvCxnSpPr>
          <p:nvPr/>
        </p:nvCxnSpPr>
        <p:spPr>
          <a:xfrm flipV="1">
            <a:off x="3376247" y="855532"/>
            <a:ext cx="1577967" cy="89191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B39364C7-B39C-6022-7F07-86E1A7C70B08}"/>
              </a:ext>
            </a:extLst>
          </p:cNvPr>
          <p:cNvSpPr/>
          <p:nvPr/>
        </p:nvSpPr>
        <p:spPr>
          <a:xfrm>
            <a:off x="4013091" y="961415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93F96B8-0297-36B7-B0F6-DF9DE0A8D81E}"/>
              </a:ext>
            </a:extLst>
          </p:cNvPr>
          <p:cNvSpPr/>
          <p:nvPr/>
        </p:nvSpPr>
        <p:spPr>
          <a:xfrm>
            <a:off x="9571527" y="1410239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3589AC8-026E-8431-974E-302CAFABB519}"/>
              </a:ext>
            </a:extLst>
          </p:cNvPr>
          <p:cNvSpPr/>
          <p:nvPr/>
        </p:nvSpPr>
        <p:spPr>
          <a:xfrm>
            <a:off x="4368133" y="2326313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16EE464-0823-D4A5-2511-BF1A32D6DD55}"/>
              </a:ext>
            </a:extLst>
          </p:cNvPr>
          <p:cNvSpPr/>
          <p:nvPr/>
        </p:nvSpPr>
        <p:spPr>
          <a:xfrm>
            <a:off x="5962476" y="5151584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9E0B65-84BD-C926-623A-E148FCF7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8597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1A5733A-A7BE-FF82-08DD-F9ABCB2C6D03}"/>
              </a:ext>
            </a:extLst>
          </p:cNvPr>
          <p:cNvSpPr/>
          <p:nvPr/>
        </p:nvSpPr>
        <p:spPr>
          <a:xfrm>
            <a:off x="9336963" y="3758087"/>
            <a:ext cx="2751992" cy="622800"/>
          </a:xfrm>
          <a:prstGeom prst="rect">
            <a:avLst/>
          </a:prstGeom>
          <a:solidFill>
            <a:srgbClr val="ECF5E7"/>
          </a:solidFill>
          <a:ln>
            <a:solidFill>
              <a:srgbClr val="ECF5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2B8895-8B4C-4D2C-CFBD-FD5E5B708A0B}"/>
              </a:ext>
            </a:extLst>
          </p:cNvPr>
          <p:cNvSpPr/>
          <p:nvPr/>
        </p:nvSpPr>
        <p:spPr>
          <a:xfrm>
            <a:off x="4920357" y="1890151"/>
            <a:ext cx="1768975" cy="6218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16FA10-1102-82E1-5E2A-78B1CDBB3C0F}"/>
              </a:ext>
            </a:extLst>
          </p:cNvPr>
          <p:cNvSpPr/>
          <p:nvPr/>
        </p:nvSpPr>
        <p:spPr>
          <a:xfrm>
            <a:off x="6274307" y="3758087"/>
            <a:ext cx="2919352" cy="622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6DF417-239A-ED74-2AE0-32271666CF8E}"/>
              </a:ext>
            </a:extLst>
          </p:cNvPr>
          <p:cNvSpPr/>
          <p:nvPr/>
        </p:nvSpPr>
        <p:spPr>
          <a:xfrm>
            <a:off x="10321702" y="1890151"/>
            <a:ext cx="1591409" cy="62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A7BA9C-1448-022E-DE1E-7E104646CD49}"/>
              </a:ext>
            </a:extLst>
          </p:cNvPr>
          <p:cNvSpPr/>
          <p:nvPr/>
        </p:nvSpPr>
        <p:spPr>
          <a:xfrm>
            <a:off x="7918201" y="1890151"/>
            <a:ext cx="1591409" cy="62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FF0BF-9900-0FB4-B088-D03BF6A12BCD}"/>
              </a:ext>
            </a:extLst>
          </p:cNvPr>
          <p:cNvSpPr/>
          <p:nvPr/>
        </p:nvSpPr>
        <p:spPr>
          <a:xfrm>
            <a:off x="893417" y="3742864"/>
            <a:ext cx="2825262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 err="1"/>
              <a:t>Extreme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Programming</a:t>
            </a:r>
            <a:r>
              <a:rPr lang="ko-KR" altLang="en-US" sz="1050" b="1" dirty="0"/>
              <a:t>(XP) </a:t>
            </a:r>
            <a:r>
              <a:rPr lang="ko-KR" altLang="en-US" sz="1050" b="1" dirty="0" err="1"/>
              <a:t>book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published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1050" dirty="0" err="1"/>
              <a:t>by</a:t>
            </a:r>
            <a:r>
              <a:rPr lang="ko-KR" altLang="en-US" sz="1050" dirty="0"/>
              <a:t> </a:t>
            </a:r>
            <a:r>
              <a:rPr lang="ko-KR" altLang="en-US" sz="1050" dirty="0" err="1"/>
              <a:t>Kent</a:t>
            </a:r>
            <a:r>
              <a:rPr lang="ko-KR" altLang="en-US" sz="1050" dirty="0"/>
              <a:t> </a:t>
            </a:r>
            <a:r>
              <a:rPr lang="ko-KR" altLang="en-US" sz="1050" dirty="0" err="1"/>
              <a:t>Beck</a:t>
            </a:r>
            <a:endParaRPr lang="ko-KR" altLang="en-US" sz="10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BA07C9-8EB5-ADCF-4475-9B6DFEA31A50}"/>
              </a:ext>
            </a:extLst>
          </p:cNvPr>
          <p:cNvSpPr/>
          <p:nvPr/>
        </p:nvSpPr>
        <p:spPr>
          <a:xfrm>
            <a:off x="3006735" y="2290051"/>
            <a:ext cx="106792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 err="1"/>
              <a:t>Agile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Manifesto</a:t>
            </a:r>
            <a:endParaRPr lang="ko-KR" altLang="en-US" sz="105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4F276-8A83-0252-1D18-39ABE31D0E8C}"/>
              </a:ext>
            </a:extLst>
          </p:cNvPr>
          <p:cNvSpPr/>
          <p:nvPr/>
        </p:nvSpPr>
        <p:spPr>
          <a:xfrm>
            <a:off x="3803973" y="3742864"/>
            <a:ext cx="2455985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/>
              <a:t>Test</a:t>
            </a:r>
            <a:r>
              <a:rPr lang="en-US" altLang="ko-KR" sz="1050" b="1"/>
              <a:t>-</a:t>
            </a:r>
            <a:r>
              <a:rPr lang="ko-KR" altLang="en-US" sz="1050" b="1"/>
              <a:t>Driven</a:t>
            </a:r>
            <a:r>
              <a:rPr lang="en-US" altLang="ko-KR" sz="1050" b="1"/>
              <a:t> </a:t>
            </a:r>
            <a:r>
              <a:rPr lang="ko-KR" altLang="en-US" sz="1050" b="1"/>
              <a:t>Development by Example</a:t>
            </a:r>
          </a:p>
          <a:p>
            <a:pPr>
              <a:lnSpc>
                <a:spcPct val="150000"/>
              </a:lnSpc>
            </a:pPr>
            <a:r>
              <a:rPr lang="ko-KR" altLang="en-US" sz="1050"/>
              <a:t>by Kent Beck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781544-D910-D73C-496D-4328CBF55767}"/>
              </a:ext>
            </a:extLst>
          </p:cNvPr>
          <p:cNvSpPr/>
          <p:nvPr/>
        </p:nvSpPr>
        <p:spPr>
          <a:xfrm>
            <a:off x="5007675" y="1980992"/>
            <a:ext cx="1594338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>
                <a:solidFill>
                  <a:srgbClr val="0070C0"/>
                </a:solidFill>
              </a:rPr>
              <a:t>Domain-Driven</a:t>
            </a:r>
            <a:r>
              <a:rPr lang="ko-KR" altLang="en-US" sz="1050" b="1" dirty="0">
                <a:solidFill>
                  <a:srgbClr val="0070C0"/>
                </a:solidFill>
              </a:rPr>
              <a:t> </a:t>
            </a:r>
            <a:r>
              <a:rPr lang="ko-KR" altLang="en-US" sz="1050" b="1" dirty="0" err="1">
                <a:solidFill>
                  <a:srgbClr val="0070C0"/>
                </a:solidFill>
              </a:rPr>
              <a:t>Design</a:t>
            </a:r>
            <a:endParaRPr lang="ko-KR" altLang="en-US" sz="9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70C0"/>
                </a:solidFill>
              </a:rPr>
              <a:t>by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Eric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Evans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3C52DD-C6CE-1DE3-933B-66B8C1824713}"/>
              </a:ext>
            </a:extLst>
          </p:cNvPr>
          <p:cNvSpPr/>
          <p:nvPr/>
        </p:nvSpPr>
        <p:spPr>
          <a:xfrm>
            <a:off x="6331458" y="3849395"/>
            <a:ext cx="2805050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Hexagonal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r>
              <a:rPr lang="ko-KR" altLang="en-US" sz="1050" b="1" dirty="0"/>
              <a:t> / </a:t>
            </a:r>
            <a:r>
              <a:rPr lang="ko-KR" altLang="en-US" sz="1050" b="1" dirty="0" err="1"/>
              <a:t>Ports</a:t>
            </a:r>
            <a:r>
              <a:rPr lang="ko-KR" altLang="en-US" sz="1050" b="1" dirty="0"/>
              <a:t> &amp; </a:t>
            </a:r>
            <a:r>
              <a:rPr lang="ko-KR" altLang="en-US" sz="1050" b="1" dirty="0" err="1"/>
              <a:t>Adapters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Alistair</a:t>
            </a:r>
            <a:r>
              <a:rPr lang="ko-KR" altLang="en-US" sz="900" dirty="0"/>
              <a:t> </a:t>
            </a:r>
            <a:r>
              <a:rPr lang="ko-KR" altLang="en-US" sz="900" dirty="0" err="1"/>
              <a:t>Cockburn</a:t>
            </a:r>
            <a:r>
              <a:rPr lang="ko-KR" altLang="en-US" sz="900" dirty="0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894C1A-354D-43FF-8348-90E0A992AEFB}"/>
              </a:ext>
            </a:extLst>
          </p:cNvPr>
          <p:cNvSpPr/>
          <p:nvPr/>
        </p:nvSpPr>
        <p:spPr>
          <a:xfrm>
            <a:off x="8022244" y="1980992"/>
            <a:ext cx="1383323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Onion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Jeffrey</a:t>
            </a:r>
            <a:r>
              <a:rPr lang="ko-KR" altLang="en-US" sz="900" dirty="0"/>
              <a:t> </a:t>
            </a:r>
            <a:r>
              <a:rPr lang="ko-KR" altLang="en-US" sz="900" dirty="0" err="1"/>
              <a:t>Palermo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3ECC8-5DA1-1EDA-897D-151670EE38AF}"/>
              </a:ext>
            </a:extLst>
          </p:cNvPr>
          <p:cNvSpPr/>
          <p:nvPr/>
        </p:nvSpPr>
        <p:spPr>
          <a:xfrm>
            <a:off x="9416341" y="3849395"/>
            <a:ext cx="2593236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>
                <a:solidFill>
                  <a:srgbClr val="00B050"/>
                </a:solidFill>
              </a:rPr>
              <a:t>Test</a:t>
            </a:r>
            <a:r>
              <a:rPr lang="ko-KR" altLang="en-US" sz="1050" b="1" dirty="0">
                <a:solidFill>
                  <a:srgbClr val="00B050"/>
                </a:solidFill>
              </a:rPr>
              <a:t> </a:t>
            </a:r>
            <a:r>
              <a:rPr lang="ko-KR" altLang="en-US" sz="1050" b="1" dirty="0" err="1">
                <a:solidFill>
                  <a:srgbClr val="00B050"/>
                </a:solidFill>
              </a:rPr>
              <a:t>Pyramid</a:t>
            </a:r>
            <a:endParaRPr lang="ko-KR" altLang="en-US" sz="105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B050"/>
                </a:solidFill>
              </a:rPr>
              <a:t>by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M</a:t>
            </a:r>
            <a:r>
              <a:rPr lang="en-US" altLang="ko-KR" sz="900" dirty="0" err="1">
                <a:solidFill>
                  <a:srgbClr val="00B050"/>
                </a:solidFill>
              </a:rPr>
              <a:t>i</a:t>
            </a:r>
            <a:r>
              <a:rPr lang="ko-KR" altLang="en-US" sz="900" dirty="0" err="1">
                <a:solidFill>
                  <a:srgbClr val="00B050"/>
                </a:solidFill>
              </a:rPr>
              <a:t>ke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Cohn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at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Succeeding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with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Agile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Book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21813-7663-F1E7-0E79-A5791836619D}"/>
              </a:ext>
            </a:extLst>
          </p:cNvPr>
          <p:cNvSpPr/>
          <p:nvPr/>
        </p:nvSpPr>
        <p:spPr>
          <a:xfrm>
            <a:off x="10400909" y="1980992"/>
            <a:ext cx="1432994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Clean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Robert</a:t>
            </a:r>
            <a:r>
              <a:rPr lang="ko-KR" altLang="en-US" sz="900" dirty="0"/>
              <a:t> C. Martin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53B4C7-ACF2-F41F-23F2-BCED261F8007}"/>
              </a:ext>
            </a:extLst>
          </p:cNvPr>
          <p:cNvCxnSpPr/>
          <p:nvPr/>
        </p:nvCxnSpPr>
        <p:spPr>
          <a:xfrm>
            <a:off x="102109" y="3130855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D626D93-F5ED-6F11-87D4-6DC79665E6B0}"/>
              </a:ext>
            </a:extLst>
          </p:cNvPr>
          <p:cNvGrpSpPr/>
          <p:nvPr/>
        </p:nvGrpSpPr>
        <p:grpSpPr>
          <a:xfrm>
            <a:off x="893417" y="2999127"/>
            <a:ext cx="601447" cy="745772"/>
            <a:chOff x="946639" y="2937937"/>
            <a:chExt cx="601447" cy="74577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A936A5C-E129-0547-4347-3F435EB6C212}"/>
                </a:ext>
              </a:extLst>
            </p:cNvPr>
            <p:cNvSpPr/>
            <p:nvPr/>
          </p:nvSpPr>
          <p:spPr>
            <a:xfrm>
              <a:off x="946639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1999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ED99DFD-3CF6-2E3D-EECA-AD3EDA175717}"/>
                </a:ext>
              </a:extLst>
            </p:cNvPr>
            <p:cNvCxnSpPr/>
            <p:nvPr/>
          </p:nvCxnSpPr>
          <p:spPr>
            <a:xfrm>
              <a:off x="1247362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48BC09-9EC2-8834-7D3C-14D510360075}"/>
              </a:ext>
            </a:extLst>
          </p:cNvPr>
          <p:cNvGrpSpPr/>
          <p:nvPr/>
        </p:nvGrpSpPr>
        <p:grpSpPr>
          <a:xfrm>
            <a:off x="3803973" y="2999127"/>
            <a:ext cx="601447" cy="745772"/>
            <a:chOff x="3857195" y="2937937"/>
            <a:chExt cx="601447" cy="74577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F55BA78-8589-C33B-0BFF-218BA1131767}"/>
                </a:ext>
              </a:extLst>
            </p:cNvPr>
            <p:cNvSpPr/>
            <p:nvPr/>
          </p:nvSpPr>
          <p:spPr>
            <a:xfrm>
              <a:off x="3857195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2002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F0CBB92-820A-7A02-C990-A226561A4FB9}"/>
                </a:ext>
              </a:extLst>
            </p:cNvPr>
            <p:cNvCxnSpPr/>
            <p:nvPr/>
          </p:nvCxnSpPr>
          <p:spPr>
            <a:xfrm>
              <a:off x="4157918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2C69A84-8923-8037-8E46-03DABD375C9F}"/>
              </a:ext>
            </a:extLst>
          </p:cNvPr>
          <p:cNvGrpSpPr/>
          <p:nvPr/>
        </p:nvGrpSpPr>
        <p:grpSpPr>
          <a:xfrm>
            <a:off x="6388609" y="2981224"/>
            <a:ext cx="601447" cy="763675"/>
            <a:chOff x="6600093" y="2920034"/>
            <a:chExt cx="601447" cy="76367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620C845-5B8D-219A-4968-7C0EB591828A}"/>
                </a:ext>
              </a:extLst>
            </p:cNvPr>
            <p:cNvSpPr/>
            <p:nvPr/>
          </p:nvSpPr>
          <p:spPr>
            <a:xfrm>
              <a:off x="6600093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2005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CDD474A-4D83-C3AC-0DD1-8E919669E4A7}"/>
                </a:ext>
              </a:extLst>
            </p:cNvPr>
            <p:cNvCxnSpPr/>
            <p:nvPr/>
          </p:nvCxnSpPr>
          <p:spPr>
            <a:xfrm>
              <a:off x="6900816" y="2920034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E51C5B4-A5C4-2D2A-C27B-A049C4E5C728}"/>
              </a:ext>
            </a:extLst>
          </p:cNvPr>
          <p:cNvGrpSpPr/>
          <p:nvPr/>
        </p:nvGrpSpPr>
        <p:grpSpPr>
          <a:xfrm>
            <a:off x="9434174" y="2999127"/>
            <a:ext cx="601447" cy="745772"/>
            <a:chOff x="9487396" y="2937937"/>
            <a:chExt cx="601447" cy="74577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7B03657-4871-B36B-B1E6-9914126489FD}"/>
                </a:ext>
              </a:extLst>
            </p:cNvPr>
            <p:cNvSpPr/>
            <p:nvPr/>
          </p:nvSpPr>
          <p:spPr>
            <a:xfrm>
              <a:off x="9487396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2009</a:t>
              </a: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E8A7E45-29AC-1FFC-89C7-DBFD70718787}"/>
                </a:ext>
              </a:extLst>
            </p:cNvPr>
            <p:cNvCxnSpPr/>
            <p:nvPr/>
          </p:nvCxnSpPr>
          <p:spPr>
            <a:xfrm>
              <a:off x="9788119" y="2937937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C3A84D9-7786-B7C3-44FD-1AD390641282}"/>
              </a:ext>
            </a:extLst>
          </p:cNvPr>
          <p:cNvGrpSpPr/>
          <p:nvPr/>
        </p:nvGrpSpPr>
        <p:grpSpPr>
          <a:xfrm>
            <a:off x="102109" y="2516812"/>
            <a:ext cx="601447" cy="754724"/>
            <a:chOff x="155331" y="2455622"/>
            <a:chExt cx="601447" cy="75472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3B8E1BC-8380-C398-2DB0-41541E4B584D}"/>
                </a:ext>
              </a:extLst>
            </p:cNvPr>
            <p:cNvSpPr/>
            <p:nvPr/>
          </p:nvSpPr>
          <p:spPr>
            <a:xfrm>
              <a:off x="155331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1992</a:t>
              </a: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61EC135-6731-A09A-3F5A-D5B6A24CD625}"/>
                </a:ext>
              </a:extLst>
            </p:cNvPr>
            <p:cNvCxnSpPr/>
            <p:nvPr/>
          </p:nvCxnSpPr>
          <p:spPr>
            <a:xfrm>
              <a:off x="456054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38FDDB6-0602-9E96-141B-1AE90000A873}"/>
              </a:ext>
            </a:extLst>
          </p:cNvPr>
          <p:cNvGrpSpPr/>
          <p:nvPr/>
        </p:nvGrpSpPr>
        <p:grpSpPr>
          <a:xfrm>
            <a:off x="3006735" y="2516812"/>
            <a:ext cx="601447" cy="754724"/>
            <a:chOff x="3191842" y="2455622"/>
            <a:chExt cx="601447" cy="75472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A0F8413-B4C1-35CB-AFCE-8F80894E9D1A}"/>
                </a:ext>
              </a:extLst>
            </p:cNvPr>
            <p:cNvSpPr/>
            <p:nvPr/>
          </p:nvSpPr>
          <p:spPr>
            <a:xfrm>
              <a:off x="3191842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2001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9712234-7961-6B7E-4F96-EF06BBF483B7}"/>
                </a:ext>
              </a:extLst>
            </p:cNvPr>
            <p:cNvCxnSpPr/>
            <p:nvPr/>
          </p:nvCxnSpPr>
          <p:spPr>
            <a:xfrm>
              <a:off x="3492565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C144E5E-A04D-0597-B6D6-D8E94FF7BD09}"/>
              </a:ext>
            </a:extLst>
          </p:cNvPr>
          <p:cNvGrpSpPr/>
          <p:nvPr/>
        </p:nvGrpSpPr>
        <p:grpSpPr>
          <a:xfrm>
            <a:off x="5031965" y="2516812"/>
            <a:ext cx="601447" cy="754724"/>
            <a:chOff x="5085187" y="2455622"/>
            <a:chExt cx="601447" cy="75472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48D38A9-1011-26FD-EB7C-27066EA69F3A}"/>
                </a:ext>
              </a:extLst>
            </p:cNvPr>
            <p:cNvSpPr/>
            <p:nvPr/>
          </p:nvSpPr>
          <p:spPr>
            <a:xfrm>
              <a:off x="5085187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2003</a:t>
              </a: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78158DD-CE49-BE27-F828-00AF8A88153C}"/>
                </a:ext>
              </a:extLst>
            </p:cNvPr>
            <p:cNvCxnSpPr/>
            <p:nvPr/>
          </p:nvCxnSpPr>
          <p:spPr>
            <a:xfrm>
              <a:off x="5385910" y="2753146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CC9B961-21AC-C75E-26E4-653BC80CF409}"/>
              </a:ext>
            </a:extLst>
          </p:cNvPr>
          <p:cNvGrpSpPr/>
          <p:nvPr/>
        </p:nvGrpSpPr>
        <p:grpSpPr>
          <a:xfrm>
            <a:off x="8076733" y="2516812"/>
            <a:ext cx="601447" cy="754724"/>
            <a:chOff x="8129955" y="2455622"/>
            <a:chExt cx="601447" cy="75472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04E28C6-18DF-C3E4-2883-F72DAA3A3AF6}"/>
                </a:ext>
              </a:extLst>
            </p:cNvPr>
            <p:cNvSpPr/>
            <p:nvPr/>
          </p:nvSpPr>
          <p:spPr>
            <a:xfrm>
              <a:off x="8129955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2008</a:t>
              </a: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FE3A582-7533-B65E-0CA8-B71D3737D514}"/>
                </a:ext>
              </a:extLst>
            </p:cNvPr>
            <p:cNvCxnSpPr/>
            <p:nvPr/>
          </p:nvCxnSpPr>
          <p:spPr>
            <a:xfrm>
              <a:off x="8430678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8F7ED91-B94F-52F7-C38C-42D2DF6E48C2}"/>
              </a:ext>
            </a:extLst>
          </p:cNvPr>
          <p:cNvGrpSpPr/>
          <p:nvPr/>
        </p:nvGrpSpPr>
        <p:grpSpPr>
          <a:xfrm>
            <a:off x="10462531" y="2516812"/>
            <a:ext cx="601447" cy="754724"/>
            <a:chOff x="10515753" y="2455622"/>
            <a:chExt cx="601447" cy="75472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649DFA3-03BA-C990-6B92-C7E84CF00A67}"/>
                </a:ext>
              </a:extLst>
            </p:cNvPr>
            <p:cNvSpPr/>
            <p:nvPr/>
          </p:nvSpPr>
          <p:spPr>
            <a:xfrm>
              <a:off x="10515753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2012</a:t>
              </a: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48776FA-D272-2852-9F4F-38002AA2DD53}"/>
                </a:ext>
              </a:extLst>
            </p:cNvPr>
            <p:cNvCxnSpPr/>
            <p:nvPr/>
          </p:nvCxnSpPr>
          <p:spPr>
            <a:xfrm>
              <a:off x="10816476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3339488-085D-4438-B71B-2E6966A9117D}"/>
              </a:ext>
            </a:extLst>
          </p:cNvPr>
          <p:cNvSpPr txBox="1"/>
          <p:nvPr/>
        </p:nvSpPr>
        <p:spPr>
          <a:xfrm>
            <a:off x="8268559" y="1450480"/>
            <a:ext cx="89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ko-KR" b="1" dirty="0">
                <a:solidFill>
                  <a:srgbClr val="FFC000"/>
                </a:solidFill>
              </a:rPr>
              <a:t>Pattern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31F961-973B-4B64-7381-248BB9A5E6AA}"/>
              </a:ext>
            </a:extLst>
          </p:cNvPr>
          <p:cNvSpPr txBox="1"/>
          <p:nvPr/>
        </p:nvSpPr>
        <p:spPr>
          <a:xfrm>
            <a:off x="5467604" y="1450480"/>
            <a:ext cx="674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 dirty="0">
                <a:solidFill>
                  <a:srgbClr val="0070C0"/>
                </a:solidFill>
              </a:rPr>
              <a:t>Tech.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37C36C-1ABB-1DDC-05AE-E2F3BFD549AE}"/>
              </a:ext>
            </a:extLst>
          </p:cNvPr>
          <p:cNvSpPr txBox="1"/>
          <p:nvPr/>
        </p:nvSpPr>
        <p:spPr>
          <a:xfrm>
            <a:off x="10431504" y="4387354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 dirty="0">
                <a:solidFill>
                  <a:srgbClr val="00B050"/>
                </a:solidFill>
              </a:rPr>
              <a:t>Test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pic>
        <p:nvPicPr>
          <p:cNvPr id="51" name="Picture 4" descr="Clean Coder Blog">
            <a:extLst>
              <a:ext uri="{FF2B5EF4-FFF2-40B4-BE49-F238E27FC236}">
                <a16:creationId xmlns:a16="http://schemas.microsoft.com/office/drawing/2014/main" id="{E72C3703-868B-FDD7-9AFC-C933C0F0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891" y="325918"/>
            <a:ext cx="1979029" cy="145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B98FB0D-F354-4B34-F4BF-631FF770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690" y="4816529"/>
            <a:ext cx="3162202" cy="166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B12EADA3-52E0-E8BF-7A3F-11EAB62E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090" y="4596796"/>
            <a:ext cx="2769444" cy="136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1197C5E-E27E-5DE5-90E7-D6149843292D}"/>
              </a:ext>
            </a:extLst>
          </p:cNvPr>
          <p:cNvSpPr/>
          <p:nvPr/>
        </p:nvSpPr>
        <p:spPr>
          <a:xfrm>
            <a:off x="144751" y="1945175"/>
            <a:ext cx="447648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854BD6-6CB8-F340-2384-70CAF098A86B}"/>
              </a:ext>
            </a:extLst>
          </p:cNvPr>
          <p:cNvSpPr/>
          <p:nvPr/>
        </p:nvSpPr>
        <p:spPr>
          <a:xfrm>
            <a:off x="509332" y="1357103"/>
            <a:ext cx="299190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2F44D7-A4E3-5CE0-5C3D-C637D3593E03}"/>
              </a:ext>
            </a:extLst>
          </p:cNvPr>
          <p:cNvSpPr/>
          <p:nvPr/>
        </p:nvSpPr>
        <p:spPr>
          <a:xfrm>
            <a:off x="2001466" y="1357103"/>
            <a:ext cx="505916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04E307-A244-5052-9D91-0F18242906A8}"/>
              </a:ext>
            </a:extLst>
          </p:cNvPr>
          <p:cNvSpPr/>
          <p:nvPr/>
        </p:nvSpPr>
        <p:spPr>
          <a:xfrm>
            <a:off x="102109" y="1348557"/>
            <a:ext cx="3405554" cy="1163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Three-</a:t>
            </a:r>
            <a:r>
              <a:rPr lang="en-US" altLang="ko-KR" sz="1100" b="1" dirty="0">
                <a:solidFill>
                  <a:srgbClr val="C00000"/>
                </a:solidFill>
              </a:rPr>
              <a:t>tier</a:t>
            </a:r>
            <a:r>
              <a:rPr lang="en-US" altLang="ko-KR" sz="1100" b="1" dirty="0"/>
              <a:t> Architecture &gt; </a:t>
            </a:r>
            <a:r>
              <a:rPr lang="ko-KR" altLang="en-US" sz="1100" b="1" dirty="0" err="1"/>
              <a:t>Three-</a:t>
            </a:r>
            <a:r>
              <a:rPr lang="ko-KR" altLang="en-US" sz="1100" b="1" dirty="0" err="1">
                <a:solidFill>
                  <a:srgbClr val="C00000"/>
                </a:solidFill>
              </a:rPr>
              <a:t>layered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A</a:t>
            </a:r>
            <a:r>
              <a:rPr lang="ko-KR" altLang="en-US" sz="1100" b="1" dirty="0" err="1"/>
              <a:t>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John</a:t>
            </a:r>
            <a:r>
              <a:rPr lang="ko-KR" altLang="en-US" sz="900" dirty="0"/>
              <a:t> </a:t>
            </a:r>
            <a:r>
              <a:rPr lang="ko-KR" altLang="en-US" sz="900" dirty="0" err="1"/>
              <a:t>J</a:t>
            </a:r>
            <a:r>
              <a:rPr lang="ko-KR" altLang="en-US" sz="900" dirty="0"/>
              <a:t>. </a:t>
            </a:r>
            <a:r>
              <a:rPr lang="ko-KR" altLang="en-US" sz="900" dirty="0" err="1"/>
              <a:t>Donovan</a:t>
            </a:r>
            <a:endParaRPr lang="ko-KR" altLang="en-US" sz="900" dirty="0"/>
          </a:p>
          <a:p>
            <a:pPr>
              <a:lnSpc>
                <a:spcPct val="250000"/>
              </a:lnSpc>
            </a:pPr>
            <a:r>
              <a:rPr lang="ko-KR" altLang="en-US" sz="1100" b="1" dirty="0" err="1">
                <a:solidFill>
                  <a:srgbClr val="C00000"/>
                </a:solidFill>
              </a:rPr>
              <a:t>Entity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C</a:t>
            </a:r>
            <a:r>
              <a:rPr lang="ko-KR" altLang="en-US" sz="1100" b="1" dirty="0" err="1"/>
              <a:t>ontrol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B</a:t>
            </a:r>
            <a:r>
              <a:rPr lang="ko-KR" altLang="en-US" sz="1100" b="1" dirty="0" err="1"/>
              <a:t>oundary</a:t>
            </a:r>
            <a:r>
              <a:rPr lang="ko-KR" altLang="en-US" sz="1100" b="1" dirty="0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lvar</a:t>
            </a:r>
            <a:r>
              <a:rPr lang="ko-KR" altLang="en-US" sz="900" dirty="0"/>
              <a:t> </a:t>
            </a:r>
            <a:r>
              <a:rPr lang="ko-KR" altLang="en-US" sz="900" dirty="0" err="1"/>
              <a:t>Jacobson</a:t>
            </a:r>
            <a:endParaRPr lang="ko-KR" altLang="en-US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DD5DA-56DD-289D-2D8A-F34ADD73C615}"/>
              </a:ext>
            </a:extLst>
          </p:cNvPr>
          <p:cNvSpPr txBox="1"/>
          <p:nvPr/>
        </p:nvSpPr>
        <p:spPr>
          <a:xfrm>
            <a:off x="296042" y="784356"/>
            <a:ext cx="239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Separation of Concerns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910316-ECB4-C3A7-62FD-17E0A319E321}"/>
              </a:ext>
            </a:extLst>
          </p:cNvPr>
          <p:cNvSpPr txBox="1"/>
          <p:nvPr/>
        </p:nvSpPr>
        <p:spPr>
          <a:xfrm>
            <a:off x="919225" y="1087414"/>
            <a:ext cx="11512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C00000"/>
                </a:solidFill>
              </a:rPr>
              <a:t>Layer(Tier), Entity</a:t>
            </a:r>
          </a:p>
        </p:txBody>
      </p:sp>
      <p:sp>
        <p:nvSpPr>
          <p:cNvPr id="54" name="슬라이드 번호 개체 틀 53">
            <a:extLst>
              <a:ext uri="{FF2B5EF4-FFF2-40B4-BE49-F238E27FC236}">
                <a16:creationId xmlns:a16="http://schemas.microsoft.com/office/drawing/2014/main" id="{925DBD9E-E351-4353-731C-E8794D65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9653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24AC9EFF-4C8D-2ABA-D203-62E697762B90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3704DDC-2507-FCC0-3AC3-607E42AC33C7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090F98-1263-2930-24DF-671CBF5DB1F4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911CE9C-6C8A-D728-9AE3-5DCBAF78BCB4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1A09E1-6F16-66B0-D57B-30226CDD5D1C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093E2FC-C026-A49B-E6EB-AC12271D5856}"/>
              </a:ext>
            </a:extLst>
          </p:cNvPr>
          <p:cNvCxnSpPr>
            <a:cxnSpLocks/>
            <a:stCxn id="85" idx="3"/>
            <a:endCxn id="135" idx="1"/>
          </p:cNvCxnSpPr>
          <p:nvPr/>
        </p:nvCxnSpPr>
        <p:spPr>
          <a:xfrm>
            <a:off x="2543751" y="1073939"/>
            <a:ext cx="15146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5789EA0-2BB0-929E-3C55-CFF31E5675E1}"/>
              </a:ext>
            </a:extLst>
          </p:cNvPr>
          <p:cNvCxnSpPr>
            <a:cxnSpLocks/>
            <a:stCxn id="84" idx="3"/>
            <a:endCxn id="136" idx="1"/>
          </p:cNvCxnSpPr>
          <p:nvPr/>
        </p:nvCxnSpPr>
        <p:spPr>
          <a:xfrm>
            <a:off x="6496109" y="1073939"/>
            <a:ext cx="15146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DA1F7D3-08B0-3121-0314-86E8FF35B4DE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7F54A91-40CA-DF32-02F5-F5119CB0EBD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C08667E-C049-1EFA-51EF-383223148F8C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37508D1-633F-AAEF-3DAC-E6809D7D4C32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9D3D299-C8CD-A929-1E57-6E72BCBEFB4D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152D67C-6109-21CA-E82D-27D686970F9A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A16E95E-7D66-3E0A-2D67-C796BD4BB8B4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CCF6A26-F03B-8B1A-3DC2-A1D39968B814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4CA1978-C19A-DA34-B30C-7DEA689A8502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A93504-2CA5-3A7A-9350-0A02E4F47F55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94F42D-7E3A-0842-BBBD-10853A293C0F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20D1B5A-1414-7143-F1F9-FE1E3F1A24FA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6B7EFC7-C57A-F5D9-C024-E6B41E4CB872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C5D7FF2-A8A3-2CAD-A39A-A1290D4613A2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FB5EA56-F2D0-B64C-3D76-BB6DFB349DAF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102EA61-A8BD-C8BC-C62D-BEBB29AD46BF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BA4CBDD-5F9A-D187-525A-EDF2C796465E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A58D760-386E-2581-4063-E07D8F501AE0}"/>
              </a:ext>
            </a:extLst>
          </p:cNvPr>
          <p:cNvSpPr/>
          <p:nvPr/>
        </p:nvSpPr>
        <p:spPr>
          <a:xfrm>
            <a:off x="10328474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694106D-9B39-ED6C-8066-9877A73AC2EE}"/>
              </a:ext>
            </a:extLst>
          </p:cNvPr>
          <p:cNvSpPr txBox="1"/>
          <p:nvPr/>
        </p:nvSpPr>
        <p:spPr>
          <a:xfrm>
            <a:off x="10592097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356361C-6D5B-9FD1-D369-9AFA346FAC65}"/>
              </a:ext>
            </a:extLst>
          </p:cNvPr>
          <p:cNvSpPr txBox="1"/>
          <p:nvPr/>
        </p:nvSpPr>
        <p:spPr>
          <a:xfrm>
            <a:off x="8539127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49E70E8-3376-2F03-040B-50464B0D2651}"/>
              </a:ext>
            </a:extLst>
          </p:cNvPr>
          <p:cNvSpPr txBox="1"/>
          <p:nvPr/>
        </p:nvSpPr>
        <p:spPr>
          <a:xfrm>
            <a:off x="9671045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345139D0-80EA-7854-BDA1-D6CB3E1C78E0}"/>
              </a:ext>
            </a:extLst>
          </p:cNvPr>
          <p:cNvCxnSpPr>
            <a:cxnSpLocks/>
            <a:stCxn id="104" idx="2"/>
            <a:endCxn id="98" idx="0"/>
          </p:cNvCxnSpPr>
          <p:nvPr/>
        </p:nvCxnSpPr>
        <p:spPr>
          <a:xfrm>
            <a:off x="7079123" y="4339533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A38A57E0-ABD8-91AD-CA27-2D877C382FAD}"/>
              </a:ext>
            </a:extLst>
          </p:cNvPr>
          <p:cNvCxnSpPr>
            <a:cxnSpLocks/>
            <a:stCxn id="125" idx="0"/>
            <a:endCxn id="132" idx="1"/>
          </p:cNvCxnSpPr>
          <p:nvPr/>
        </p:nvCxnSpPr>
        <p:spPr>
          <a:xfrm rot="5400000" flipH="1" flipV="1">
            <a:off x="7512218" y="3374582"/>
            <a:ext cx="316659" cy="68035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492B8936-0776-0CFC-0F3D-A4D27E66CA18}"/>
              </a:ext>
            </a:extLst>
          </p:cNvPr>
          <p:cNvCxnSpPr>
            <a:cxnSpLocks/>
            <a:stCxn id="124" idx="0"/>
            <a:endCxn id="131" idx="3"/>
          </p:cNvCxnSpPr>
          <p:nvPr/>
        </p:nvCxnSpPr>
        <p:spPr>
          <a:xfrm rot="16200000" flipV="1">
            <a:off x="5346245" y="2391458"/>
            <a:ext cx="316659" cy="264660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153D1F7-2373-9C95-4C86-6C68B506DF0A}"/>
              </a:ext>
            </a:extLst>
          </p:cNvPr>
          <p:cNvGrpSpPr/>
          <p:nvPr/>
        </p:nvGrpSpPr>
        <p:grpSpPr>
          <a:xfrm>
            <a:off x="6670565" y="3873090"/>
            <a:ext cx="817114" cy="245807"/>
            <a:chOff x="6566578" y="2673562"/>
            <a:chExt cx="817114" cy="245807"/>
          </a:xfrm>
          <a:noFill/>
        </p:grpSpPr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D4B0C74B-F5BE-235A-EEED-182C99FAF439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18D165AE-B238-7374-A6F4-1785A8D9ABAD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37469F7-007A-F3A2-7503-71534E6C0902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C6AE51BA-276F-AE8D-2D7E-039582B8CCD1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B1C2B627-BAE1-FAD0-1610-CC26CDFC4B76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A35AF70D-6E01-8192-2AAF-3C7F155E6D05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3C1030A-BE32-C818-7DE1-A7EDB467C0C5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8571667-1F08-0D2D-3A8D-38529994AE2F}"/>
              </a:ext>
            </a:extLst>
          </p:cNvPr>
          <p:cNvGrpSpPr/>
          <p:nvPr/>
        </p:nvGrpSpPr>
        <p:grpSpPr>
          <a:xfrm>
            <a:off x="3674829" y="1428544"/>
            <a:ext cx="4842341" cy="573940"/>
            <a:chOff x="3674829" y="1247183"/>
            <a:chExt cx="4842341" cy="5739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0A8AD0A-D7E5-369A-6643-FA9447BD4EFB}"/>
                </a:ext>
              </a:extLst>
            </p:cNvPr>
            <p:cNvSpPr txBox="1"/>
            <p:nvPr/>
          </p:nvSpPr>
          <p:spPr>
            <a:xfrm>
              <a:off x="7627183" y="1247183"/>
              <a:ext cx="889987" cy="57394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C00000"/>
                  </a:solidFill>
                </a:rPr>
                <a:t>인터페이스</a:t>
              </a:r>
              <a:endParaRPr lang="en-GB" altLang="ko-KR" sz="1100" b="1" dirty="0">
                <a:solidFill>
                  <a:srgbClr val="C0000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GB" sz="1100" b="1" dirty="0">
                  <a:solidFill>
                    <a:srgbClr val="C00000"/>
                  </a:solidFill>
                </a:rPr>
                <a:t>Port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D52A22-23B9-906F-6F17-90BFC3F21C42}"/>
                </a:ext>
              </a:extLst>
            </p:cNvPr>
            <p:cNvSpPr txBox="1"/>
            <p:nvPr/>
          </p:nvSpPr>
          <p:spPr>
            <a:xfrm>
              <a:off x="3674829" y="1247183"/>
              <a:ext cx="889987" cy="57394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C00000"/>
                  </a:solidFill>
                </a:rPr>
                <a:t>인터페이스</a:t>
              </a:r>
              <a:endParaRPr lang="en-GB" altLang="ko-KR" sz="1100" b="1" dirty="0">
                <a:solidFill>
                  <a:srgbClr val="C0000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GB" sz="1100" b="1" dirty="0">
                  <a:solidFill>
                    <a:srgbClr val="C00000"/>
                  </a:solidFill>
                </a:rPr>
                <a:t>Port</a:t>
              </a: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611459D1-410D-B26B-71FF-1A6E0C53FAEA}"/>
              </a:ext>
            </a:extLst>
          </p:cNvPr>
          <p:cNvGrpSpPr/>
          <p:nvPr/>
        </p:nvGrpSpPr>
        <p:grpSpPr>
          <a:xfrm>
            <a:off x="4058368" y="3262030"/>
            <a:ext cx="4075261" cy="588801"/>
            <a:chOff x="4058370" y="3360350"/>
            <a:chExt cx="4075261" cy="588801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476A2B8C-CB52-0F4B-00DD-A2A401B35319}"/>
                </a:ext>
              </a:extLst>
            </p:cNvPr>
            <p:cNvSpPr/>
            <p:nvPr/>
          </p:nvSpPr>
          <p:spPr>
            <a:xfrm>
              <a:off x="4058370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BB1BA997-C430-B660-7FDA-56F2800F45A2}"/>
                </a:ext>
              </a:extLst>
            </p:cNvPr>
            <p:cNvSpPr/>
            <p:nvPr/>
          </p:nvSpPr>
          <p:spPr>
            <a:xfrm>
              <a:off x="8010728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2FB7C62-3FA7-831E-C470-780EE1D14DE6}"/>
              </a:ext>
            </a:extLst>
          </p:cNvPr>
          <p:cNvSpPr/>
          <p:nvPr/>
        </p:nvSpPr>
        <p:spPr>
          <a:xfrm>
            <a:off x="4058368" y="880421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4336419-99F5-BDAD-D471-1B829B4C133E}"/>
              </a:ext>
            </a:extLst>
          </p:cNvPr>
          <p:cNvSpPr/>
          <p:nvPr/>
        </p:nvSpPr>
        <p:spPr>
          <a:xfrm>
            <a:off x="8010726" y="880421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763220A6-C4D8-1632-A085-A91FC3F06175}"/>
              </a:ext>
            </a:extLst>
          </p:cNvPr>
          <p:cNvCxnSpPr>
            <a:cxnSpLocks/>
            <a:stCxn id="84" idx="1"/>
            <a:endCxn id="135" idx="3"/>
          </p:cNvCxnSpPr>
          <p:nvPr/>
        </p:nvCxnSpPr>
        <p:spPr>
          <a:xfrm flipH="1">
            <a:off x="4181271" y="1073939"/>
            <a:ext cx="15146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2403B6FF-7D44-9395-0F10-EBB0747574DC}"/>
              </a:ext>
            </a:extLst>
          </p:cNvPr>
          <p:cNvCxnSpPr>
            <a:cxnSpLocks/>
            <a:stCxn id="86" idx="1"/>
            <a:endCxn id="136" idx="3"/>
          </p:cNvCxnSpPr>
          <p:nvPr/>
        </p:nvCxnSpPr>
        <p:spPr>
          <a:xfrm flipH="1">
            <a:off x="8133629" y="1073939"/>
            <a:ext cx="15146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C65E4335-5241-6565-617C-41C4AE2D91AB}"/>
              </a:ext>
            </a:extLst>
          </p:cNvPr>
          <p:cNvCxnSpPr>
            <a:cxnSpLocks/>
            <a:stCxn id="109" idx="0"/>
            <a:endCxn id="131" idx="1"/>
          </p:cNvCxnSpPr>
          <p:nvPr/>
        </p:nvCxnSpPr>
        <p:spPr>
          <a:xfrm rot="5400000" flipH="1" flipV="1">
            <a:off x="2811756" y="3914977"/>
            <a:ext cx="1605157" cy="88806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AD03E061-E3B3-9462-AAEF-2C28271F22D0}"/>
              </a:ext>
            </a:extLst>
          </p:cNvPr>
          <p:cNvCxnSpPr>
            <a:cxnSpLocks/>
            <a:stCxn id="117" idx="0"/>
            <a:endCxn id="132" idx="3"/>
          </p:cNvCxnSpPr>
          <p:nvPr/>
        </p:nvCxnSpPr>
        <p:spPr>
          <a:xfrm rot="16200000" flipV="1">
            <a:off x="8779977" y="2910084"/>
            <a:ext cx="1605157" cy="289785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A36B4DC-1F9A-8BCB-B01C-1BB5A0721267}"/>
              </a:ext>
            </a:extLst>
          </p:cNvPr>
          <p:cNvSpPr txBox="1"/>
          <p:nvPr/>
        </p:nvSpPr>
        <p:spPr>
          <a:xfrm>
            <a:off x="3067662" y="74778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사용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E47C53D-8A50-C776-A37C-B13BA40C4381}"/>
              </a:ext>
            </a:extLst>
          </p:cNvPr>
          <p:cNvSpPr txBox="1"/>
          <p:nvPr/>
        </p:nvSpPr>
        <p:spPr>
          <a:xfrm>
            <a:off x="4711596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50000"/>
                  </a:schemeClr>
                </a:solidFill>
              </a:rPr>
              <a:t>구현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FE7BC6E-0009-C0E6-2931-ED0041E0DC6D}"/>
              </a:ext>
            </a:extLst>
          </p:cNvPr>
          <p:cNvSpPr txBox="1"/>
          <p:nvPr/>
        </p:nvSpPr>
        <p:spPr>
          <a:xfrm>
            <a:off x="7026433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50000"/>
                  </a:schemeClr>
                </a:solidFill>
              </a:rPr>
              <a:t>사용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020559E-3A1D-A171-F6A6-C1EBA78E6F56}"/>
              </a:ext>
            </a:extLst>
          </p:cNvPr>
          <p:cNvSpPr txBox="1"/>
          <p:nvPr/>
        </p:nvSpPr>
        <p:spPr>
          <a:xfrm>
            <a:off x="8663954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구현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80801A1-DE39-29D4-6B61-264AF8B3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404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269" y="1689998"/>
            <a:ext cx="6711462" cy="34780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AD9D77-E4F0-9E84-FB42-D8111642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7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6E527-C481-0715-1392-AD9F8D0375C1}"/>
              </a:ext>
            </a:extLst>
          </p:cNvPr>
          <p:cNvSpPr txBox="1"/>
          <p:nvPr/>
        </p:nvSpPr>
        <p:spPr>
          <a:xfrm>
            <a:off x="5897067" y="2344994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7630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8BD5CB-D7CA-3C79-45E7-6BAF235E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05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75DA25-A9C5-4B7C-6B71-BEE153B2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951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15043</TotalTime>
  <Words>1890</Words>
  <Application>Microsoft Office PowerPoint</Application>
  <PresentationFormat>와이드스크린</PresentationFormat>
  <Paragraphs>947</Paragraphs>
  <Slides>63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0" baseType="lpstr">
      <vt:lpstr>Arial</vt:lpstr>
      <vt:lpstr>Calibri</vt:lpstr>
      <vt:lpstr>Calibri Light</vt:lpstr>
      <vt:lpstr>Cambria</vt:lpstr>
      <vt:lpstr>Cascadia Mono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29</cp:revision>
  <dcterms:created xsi:type="dcterms:W3CDTF">2024-03-03T08:08:09Z</dcterms:created>
  <dcterms:modified xsi:type="dcterms:W3CDTF">2024-05-07T15:39:59Z</dcterms:modified>
</cp:coreProperties>
</file>