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406" r:id="rId3"/>
    <p:sldId id="407" r:id="rId4"/>
    <p:sldId id="408" r:id="rId5"/>
    <p:sldId id="403" r:id="rId6"/>
    <p:sldId id="404" r:id="rId7"/>
    <p:sldId id="401" r:id="rId8"/>
    <p:sldId id="399" r:id="rId9"/>
    <p:sldId id="400" r:id="rId10"/>
    <p:sldId id="376" r:id="rId11"/>
    <p:sldId id="359" r:id="rId12"/>
    <p:sldId id="277" r:id="rId13"/>
    <p:sldId id="259" r:id="rId14"/>
    <p:sldId id="276" r:id="rId15"/>
    <p:sldId id="323" r:id="rId16"/>
    <p:sldId id="334" r:id="rId17"/>
    <p:sldId id="333" r:id="rId18"/>
    <p:sldId id="337" r:id="rId19"/>
    <p:sldId id="332" r:id="rId20"/>
    <p:sldId id="331" r:id="rId21"/>
    <p:sldId id="335" r:id="rId22"/>
    <p:sldId id="329" r:id="rId23"/>
    <p:sldId id="330" r:id="rId24"/>
    <p:sldId id="336" r:id="rId25"/>
    <p:sldId id="328" r:id="rId26"/>
    <p:sldId id="326" r:id="rId27"/>
    <p:sldId id="325" r:id="rId28"/>
    <p:sldId id="324" r:id="rId29"/>
    <p:sldId id="397" r:id="rId30"/>
    <p:sldId id="338" r:id="rId31"/>
    <p:sldId id="345" r:id="rId32"/>
    <p:sldId id="378" r:id="rId33"/>
    <p:sldId id="379" r:id="rId34"/>
    <p:sldId id="382" r:id="rId35"/>
    <p:sldId id="381" r:id="rId36"/>
    <p:sldId id="346" r:id="rId37"/>
    <p:sldId id="366" r:id="rId38"/>
    <p:sldId id="370" r:id="rId39"/>
    <p:sldId id="369" r:id="rId40"/>
    <p:sldId id="368" r:id="rId41"/>
    <p:sldId id="367" r:id="rId42"/>
    <p:sldId id="365" r:id="rId43"/>
    <p:sldId id="364" r:id="rId44"/>
    <p:sldId id="384" r:id="rId45"/>
    <p:sldId id="393" r:id="rId46"/>
    <p:sldId id="392" r:id="rId47"/>
    <p:sldId id="391" r:id="rId48"/>
    <p:sldId id="348" r:id="rId49"/>
    <p:sldId id="388" r:id="rId50"/>
    <p:sldId id="387" r:id="rId51"/>
    <p:sldId id="394" r:id="rId52"/>
    <p:sldId id="371" r:id="rId53"/>
    <p:sldId id="372" r:id="rId54"/>
    <p:sldId id="258" r:id="rId55"/>
    <p:sldId id="260" r:id="rId56"/>
    <p:sldId id="374" r:id="rId57"/>
    <p:sldId id="268" r:id="rId58"/>
    <p:sldId id="312" r:id="rId59"/>
    <p:sldId id="375" r:id="rId60"/>
    <p:sldId id="311" r:id="rId61"/>
    <p:sldId id="313" r:id="rId62"/>
    <p:sldId id="315" r:id="rId63"/>
    <p:sldId id="316" r:id="rId64"/>
    <p:sldId id="373" r:id="rId65"/>
    <p:sldId id="395" r:id="rId66"/>
    <p:sldId id="257" r:id="rId67"/>
    <p:sldId id="263" r:id="rId68"/>
    <p:sldId id="264" r:id="rId69"/>
    <p:sldId id="265" r:id="rId70"/>
    <p:sldId id="261" r:id="rId71"/>
    <p:sldId id="358" r:id="rId72"/>
    <p:sldId id="396" r:id="rId73"/>
    <p:sldId id="39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CC21-0CFE-46E7-8FD3-DA69447F2691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803C-9024-4E03-B55B-B7D3B65DF61A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AE1B-B2B8-4F5F-8903-3DDC21A92CAB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5505-4FA2-425F-8BC3-4C9F6C727A15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3915-C591-47DD-92CC-D6C473152B43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A078-B841-4A45-A8DB-8BBFD69E030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F6F2-47A8-4A03-90B5-8C3731B00AAD}" type="datetime1">
              <a:rPr lang="en-GB" smtClean="0"/>
              <a:t>28/07/2024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B8DA-C04C-4757-B72A-BED7FADBB745}" type="datetime1">
              <a:rPr lang="en-GB" smtClean="0"/>
              <a:t>28/07/2024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2293-6DBD-4CB1-9C3A-BD0B25C27BC9}" type="datetime1">
              <a:rPr lang="en-GB" smtClean="0"/>
              <a:t>28/07/2024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A12E-F57D-4F8F-B3E7-EE482F51286E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BC09-3D0F-450D-9E83-FB469E7393E0}" type="datetime1">
              <a:rPr lang="en-GB" smtClean="0"/>
              <a:t>28/07/2024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4C12-C91A-49A4-B341-9BEB89655FF0}" type="datetime1">
              <a:rPr lang="en-GB" smtClean="0"/>
              <a:t>28/07/2024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Arch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2752777" y="1666568"/>
            <a:ext cx="6686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아키텍처와 도메인 주도 설계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고형호</a:t>
            </a:r>
            <a:endParaRPr lang="en-GB" altLang="ko-KR" dirty="0"/>
          </a:p>
          <a:p>
            <a:pPr algn="ctr">
              <a:lnSpc>
                <a:spcPct val="150000"/>
              </a:lnSpc>
            </a:pPr>
            <a:r>
              <a:rPr lang="en-GB" sz="1400" dirty="0">
                <a:hlinkClick r:id="rId2"/>
              </a:rPr>
              <a:t>hyungho.ko@gmail.com</a:t>
            </a:r>
            <a:endParaRPr lang="en-GB" sz="1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F05605-4673-D11C-05AA-C70C4510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4340580" y="4587411"/>
            <a:ext cx="351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hlinkClick r:id="rId3"/>
              </a:rPr>
              <a:t>https://github.com/hhko/ArchDdd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이력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10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2FCD-255C-6201-38E5-0BAD4EE54840}"/>
              </a:ext>
            </a:extLst>
          </p:cNvPr>
          <p:cNvSpPr txBox="1"/>
          <p:nvPr/>
        </p:nvSpPr>
        <p:spPr>
          <a:xfrm>
            <a:off x="870155" y="1292942"/>
            <a:ext cx="4272323" cy="346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관심사를 레이어로 분리하여 관리한다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색상으로 레이어를 구분한다</a:t>
            </a:r>
            <a:r>
              <a:rPr lang="en-GB" altLang="ko-KR" sz="1050" dirty="0"/>
              <a:t>.</a:t>
            </a: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050" dirty="0"/>
              <a:t> </a:t>
            </a:r>
            <a:r>
              <a:rPr lang="en-GB" altLang="ko-KR" sz="1050" dirty="0"/>
              <a:t>TODO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</a:t>
            </a:r>
            <a:r>
              <a:rPr lang="en-GB" altLang="ko-KR" sz="1050" dirty="0">
                <a:solidFill>
                  <a:schemeClr val="accent1"/>
                </a:solidFill>
              </a:rPr>
              <a:t>vs. </a:t>
            </a: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인터페이스 </a:t>
            </a:r>
            <a:r>
              <a:rPr lang="en-GB" altLang="ko-KR" sz="1050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en-GB" sz="1050" dirty="0">
                <a:solidFill>
                  <a:schemeClr val="accent1"/>
                </a:solidFill>
              </a:rPr>
              <a:t>Mediator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순수</a:t>
            </a:r>
            <a:r>
              <a:rPr lang="en-GB" altLang="ko-KR" sz="1050" dirty="0">
                <a:solidFill>
                  <a:schemeClr val="accent1"/>
                </a:solidFill>
              </a:rPr>
              <a:t>: Mediator		DTO: O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ko-KR" altLang="en-US" sz="1050" dirty="0">
                <a:solidFill>
                  <a:schemeClr val="accent1"/>
                </a:solidFill>
              </a:rPr>
              <a:t>불순</a:t>
            </a:r>
            <a:r>
              <a:rPr lang="en-GB" altLang="ko-KR" sz="1050" dirty="0">
                <a:solidFill>
                  <a:schemeClr val="accent1"/>
                </a:solidFill>
              </a:rPr>
              <a:t>: </a:t>
            </a:r>
            <a:r>
              <a:rPr lang="ko-KR" altLang="en-US" sz="1050" dirty="0">
                <a:solidFill>
                  <a:schemeClr val="accent1"/>
                </a:solidFill>
              </a:rPr>
              <a:t>인터페이스</a:t>
            </a:r>
            <a:r>
              <a:rPr lang="en-GB" altLang="ko-KR" sz="1050" dirty="0">
                <a:solidFill>
                  <a:schemeClr val="accent1"/>
                </a:solidFill>
              </a:rPr>
              <a:t>		DTO: X</a:t>
            </a:r>
            <a:endParaRPr lang="en-GB" sz="1050" dirty="0">
              <a:solidFill>
                <a:schemeClr val="accent1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sz="1050" dirty="0">
                <a:solidFill>
                  <a:schemeClr val="accent1"/>
                </a:solidFill>
              </a:rPr>
              <a:t>순수 입</a:t>
            </a:r>
            <a:r>
              <a:rPr lang="en-GB" altLang="ko-KR" sz="1050" dirty="0">
                <a:solidFill>
                  <a:schemeClr val="accent1"/>
                </a:solidFill>
              </a:rPr>
              <a:t>/</a:t>
            </a:r>
            <a:r>
              <a:rPr lang="ko-KR" altLang="en-US" sz="1050" dirty="0">
                <a:solidFill>
                  <a:schemeClr val="accent1"/>
                </a:solidFill>
              </a:rPr>
              <a:t>출력 </a:t>
            </a:r>
            <a:r>
              <a:rPr lang="en-GB" sz="1050" dirty="0">
                <a:solidFill>
                  <a:schemeClr val="accent1"/>
                </a:solidFill>
              </a:rPr>
              <a:t>Decorator </a:t>
            </a:r>
            <a:r>
              <a:rPr lang="ko-KR" altLang="en-US" sz="1050" dirty="0">
                <a:solidFill>
                  <a:schemeClr val="accent1"/>
                </a:solidFill>
              </a:rPr>
              <a:t>패턴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Validation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Long running operation log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sz="1050" dirty="0">
                <a:solidFill>
                  <a:schemeClr val="accent1"/>
                </a:solidFill>
              </a:rPr>
              <a:t>Domain </a:t>
            </a:r>
            <a:r>
              <a:rPr lang="ko-KR" altLang="en-US" sz="1050" dirty="0">
                <a:solidFill>
                  <a:schemeClr val="accent1"/>
                </a:solidFill>
              </a:rPr>
              <a:t>레이어 실패 처리 구조화</a:t>
            </a:r>
            <a:endParaRPr lang="en-GB" altLang="ko-KR" sz="1050" dirty="0">
              <a:solidFill>
                <a:schemeClr val="accent1"/>
              </a:solidFill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Error</a:t>
            </a:r>
          </a:p>
          <a:p>
            <a:pPr marL="1257300" lvl="2" indent="-342900">
              <a:lnSpc>
                <a:spcPct val="150000"/>
              </a:lnSpc>
              <a:buAutoNum type="alphaUcPeriod"/>
            </a:pPr>
            <a:r>
              <a:rPr lang="en-GB" sz="1050" dirty="0">
                <a:solidFill>
                  <a:schemeClr val="accent1"/>
                </a:solidFill>
              </a:rPr>
              <a:t>Result, </a:t>
            </a:r>
            <a:r>
              <a:rPr lang="en-GB" sz="1050" dirty="0" err="1">
                <a:solidFill>
                  <a:schemeClr val="accent1"/>
                </a:solidFill>
              </a:rPr>
              <a:t>ValidationResult</a:t>
            </a:r>
            <a:endParaRPr lang="en-GB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3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BEFF1-1A7F-FC1A-0EAA-384B8F399B91}"/>
              </a:ext>
            </a:extLst>
          </p:cNvPr>
          <p:cNvSpPr txBox="1"/>
          <p:nvPr/>
        </p:nvSpPr>
        <p:spPr>
          <a:xfrm>
            <a:off x="5593299" y="45086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  <a:endParaRPr lang="ko-KR" altLang="en-US" sz="32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40F3-5D28-B9ED-7C39-A63366D94861}"/>
              </a:ext>
            </a:extLst>
          </p:cNvPr>
          <p:cNvGrpSpPr/>
          <p:nvPr/>
        </p:nvGrpSpPr>
        <p:grpSpPr>
          <a:xfrm>
            <a:off x="4790995" y="1763472"/>
            <a:ext cx="2610010" cy="3583199"/>
            <a:chOff x="2353221" y="1763472"/>
            <a:chExt cx="2610010" cy="3583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B2AA15D-7831-31D1-EFBF-26853121B8B4}"/>
                </a:ext>
              </a:extLst>
            </p:cNvPr>
            <p:cNvSpPr txBox="1"/>
            <p:nvPr/>
          </p:nvSpPr>
          <p:spPr>
            <a:xfrm>
              <a:off x="2353221" y="1763472"/>
              <a:ext cx="21210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1. </a:t>
              </a:r>
              <a:r>
                <a:rPr lang="ko-KR" altLang="en-US" sz="1600" b="1" dirty="0"/>
                <a:t>아키텍처 주요 역사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B50EB1-1890-8EA1-D3D8-0B117223EB22}"/>
                </a:ext>
              </a:extLst>
            </p:cNvPr>
            <p:cNvSpPr txBox="1"/>
            <p:nvPr/>
          </p:nvSpPr>
          <p:spPr>
            <a:xfrm>
              <a:off x="2353221" y="2304246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2. </a:t>
              </a:r>
              <a:r>
                <a:rPr lang="ko-KR" altLang="en-US" sz="1600" b="1" dirty="0"/>
                <a:t>관심사의 분리와 레이어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2D262E-F68A-E59E-141F-00399E16940B}"/>
                </a:ext>
              </a:extLst>
            </p:cNvPr>
            <p:cNvSpPr txBox="1"/>
            <p:nvPr/>
          </p:nvSpPr>
          <p:spPr>
            <a:xfrm>
              <a:off x="2353221" y="2845020"/>
              <a:ext cx="25314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3. </a:t>
              </a:r>
              <a:r>
                <a:rPr lang="ko-KR" altLang="en-US" sz="1600" b="1" dirty="0"/>
                <a:t>레이어와 아키텍처 패턴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5919A-6E6D-435D-4B1A-035FE6270309}"/>
                </a:ext>
              </a:extLst>
            </p:cNvPr>
            <p:cNvSpPr txBox="1"/>
            <p:nvPr/>
          </p:nvSpPr>
          <p:spPr>
            <a:xfrm>
              <a:off x="2353221" y="3385794"/>
              <a:ext cx="19607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4.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706FB5-EF37-BC1B-E65D-40DECAA25908}"/>
                </a:ext>
              </a:extLst>
            </p:cNvPr>
            <p:cNvSpPr txBox="1"/>
            <p:nvPr/>
          </p:nvSpPr>
          <p:spPr>
            <a:xfrm>
              <a:off x="2353221" y="3926568"/>
              <a:ext cx="26100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5. </a:t>
              </a:r>
              <a:r>
                <a:rPr lang="ko-KR" altLang="en-US" sz="1600" b="1" dirty="0"/>
                <a:t>레이어와 입</a:t>
              </a:r>
              <a:r>
                <a:rPr lang="en-GB" altLang="ko-KR" sz="1600" b="1" dirty="0"/>
                <a:t>/</a:t>
              </a:r>
              <a:r>
                <a:rPr lang="ko-KR" altLang="en-US" sz="1600" b="1" dirty="0"/>
                <a:t>출력 의존성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D73AF5-3F24-9629-646F-286F6D5D289B}"/>
                </a:ext>
              </a:extLst>
            </p:cNvPr>
            <p:cNvSpPr txBox="1"/>
            <p:nvPr/>
          </p:nvSpPr>
          <p:spPr>
            <a:xfrm>
              <a:off x="2353221" y="4467342"/>
              <a:ext cx="1459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6. </a:t>
              </a:r>
              <a:r>
                <a:rPr lang="ko-KR" altLang="en-US" sz="1600" b="1" dirty="0"/>
                <a:t>솔루션 구성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028B60-2EE9-5A14-7EC6-1FC071177501}"/>
                </a:ext>
              </a:extLst>
            </p:cNvPr>
            <p:cNvSpPr txBox="1"/>
            <p:nvPr/>
          </p:nvSpPr>
          <p:spPr>
            <a:xfrm>
              <a:off x="2353221" y="5008117"/>
              <a:ext cx="23262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600" b="1" dirty="0"/>
                <a:t>7. </a:t>
              </a:r>
              <a:r>
                <a:rPr lang="ko-KR" altLang="en-US" sz="1600" b="1" dirty="0"/>
                <a:t>비즈니스 관심사 설계</a:t>
              </a: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0266FE-1CB4-65E8-E82E-26C604BE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8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34" y="2048608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1. </a:t>
            </a:r>
            <a:r>
              <a:rPr lang="ko-KR" altLang="en-US" sz="3200" b="1" dirty="0"/>
              <a:t>아키텍처 주요 역사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52256F6-6B8C-D40D-0B6A-6EE6B5FC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3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977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2. </a:t>
            </a:r>
            <a:r>
              <a:rPr lang="ko-KR" altLang="en-US" sz="3200" b="1" dirty="0"/>
              <a:t>관심사의 분리와 레이어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2B38275-6DA8-C32D-0B56-22516363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69" y="1689998"/>
            <a:ext cx="6711462" cy="34780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D9D77-E4F0-9E84-FB42-D811164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6E527-C481-0715-1392-AD9F8D0375C1}"/>
              </a:ext>
            </a:extLst>
          </p:cNvPr>
          <p:cNvSpPr txBox="1"/>
          <p:nvPr/>
        </p:nvSpPr>
        <p:spPr>
          <a:xfrm>
            <a:off x="5897067" y="2344994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63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78BD5CB-D7CA-3C79-45E7-6BAF235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5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75DA25-A9C5-4B7C-6B71-BEE153B2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1B8EC-F746-8226-11E4-0C4543A5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1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E1032A4-0223-16E5-4E14-2488A534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99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65DD4B-AD12-25F6-0D1E-7F533412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1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C1C44-4E61-8F7E-D343-E30B9214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</a:t>
            </a:fld>
            <a:endParaRPr lang="en-GB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2CCD071-F802-796C-2784-5C56F04551CF}"/>
              </a:ext>
            </a:extLst>
          </p:cNvPr>
          <p:cNvGrpSpPr/>
          <p:nvPr/>
        </p:nvGrpSpPr>
        <p:grpSpPr>
          <a:xfrm>
            <a:off x="391001" y="1493901"/>
            <a:ext cx="11409998" cy="3836476"/>
            <a:chOff x="283565" y="981512"/>
            <a:chExt cx="11409998" cy="383647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EFC8DFD-98BA-3C6E-844D-3703CB775B07}"/>
                </a:ext>
              </a:extLst>
            </p:cNvPr>
            <p:cNvGrpSpPr/>
            <p:nvPr/>
          </p:nvGrpSpPr>
          <p:grpSpPr>
            <a:xfrm>
              <a:off x="283565" y="981512"/>
              <a:ext cx="5118709" cy="867244"/>
              <a:chOff x="283565" y="981512"/>
              <a:chExt cx="5118709" cy="86724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DCED90-A68C-CC22-6554-25A9CE581A70}"/>
                  </a:ext>
                </a:extLst>
              </p:cNvPr>
              <p:cNvSpPr txBox="1"/>
              <p:nvPr/>
            </p:nvSpPr>
            <p:spPr>
              <a:xfrm>
                <a:off x="283565" y="981512"/>
                <a:ext cx="511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프로젝트 참여자 모두가 이해하고 있어야 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65FED0-2F80-3C6E-36BC-B64F9BD0648E}"/>
                  </a:ext>
                </a:extLst>
              </p:cNvPr>
              <p:cNvSpPr txBox="1"/>
              <p:nvPr/>
            </p:nvSpPr>
            <p:spPr>
              <a:xfrm>
                <a:off x="1076908" y="1387091"/>
                <a:ext cx="2969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shared understanding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87EC955-CB06-F654-45FD-43C162258691}"/>
                </a:ext>
              </a:extLst>
            </p:cNvPr>
            <p:cNvGrpSpPr/>
            <p:nvPr/>
          </p:nvGrpSpPr>
          <p:grpSpPr>
            <a:xfrm>
              <a:off x="5944873" y="1480848"/>
              <a:ext cx="5748690" cy="867244"/>
              <a:chOff x="6109689" y="981512"/>
              <a:chExt cx="5748690" cy="86724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FB5FD0-0F37-408E-A88F-43D7C8E561E1}"/>
                  </a:ext>
                </a:extLst>
              </p:cNvPr>
              <p:cNvSpPr txBox="1"/>
              <p:nvPr/>
            </p:nvSpPr>
            <p:spPr>
              <a:xfrm>
                <a:off x="6109689" y="981512"/>
                <a:ext cx="5748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</a:rPr>
                  <a:t>핵심 가치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바꾸기 어렵고</a:t>
                </a:r>
                <a:r>
                  <a:rPr lang="en-GB" altLang="ko-KR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가능한 바꾸어서는 안되는 것</a:t>
                </a:r>
                <a:endParaRPr lang="en-GB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1826-409A-6F48-1E03-ED7E8BC03547}"/>
                  </a:ext>
                </a:extLst>
              </p:cNvPr>
              <p:cNvSpPr txBox="1"/>
              <p:nvPr/>
            </p:nvSpPr>
            <p:spPr>
              <a:xfrm>
                <a:off x="7353465" y="1387091"/>
                <a:ext cx="2088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0070C0"/>
                    </a:solidFill>
                  </a:rPr>
                  <a:t>hard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GB" altLang="ko-KR" sz="2400" b="1" dirty="0">
                    <a:solidFill>
                      <a:srgbClr val="0070C0"/>
                    </a:solidFill>
                  </a:rPr>
                  <a:t>to change</a:t>
                </a:r>
                <a:endParaRPr lang="en-GB" sz="2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0594B55-1C41-2EBF-5163-061EBBA25EF8}"/>
                </a:ext>
              </a:extLst>
            </p:cNvPr>
            <p:cNvGrpSpPr/>
            <p:nvPr/>
          </p:nvGrpSpPr>
          <p:grpSpPr>
            <a:xfrm>
              <a:off x="2329941" y="3950744"/>
              <a:ext cx="6489277" cy="867244"/>
              <a:chOff x="2268296" y="981512"/>
              <a:chExt cx="6489277" cy="86724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AA8FEA-7CBF-7327-C9AE-72F9A64A9F02}"/>
                  </a:ext>
                </a:extLst>
              </p:cNvPr>
              <p:cNvSpPr txBox="1"/>
              <p:nvPr/>
            </p:nvSpPr>
            <p:spPr>
              <a:xfrm>
                <a:off x="2901390" y="1387091"/>
                <a:ext cx="4854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 dirty="0">
                    <a:solidFill>
                      <a:srgbClr val="C00000"/>
                    </a:solidFill>
                  </a:rPr>
                  <a:t>the important stuff whatever that is.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F4DF91-0A4A-CC32-1E08-0EA5CFE30C7C}"/>
                  </a:ext>
                </a:extLst>
              </p:cNvPr>
              <p:cNvSpPr txBox="1"/>
              <p:nvPr/>
            </p:nvSpPr>
            <p:spPr>
              <a:xfrm>
                <a:off x="2268296" y="981512"/>
                <a:ext cx="6489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C00000"/>
                    </a:solidFill>
                  </a:rPr>
                  <a:t>지속 가능한 성장을 위해 중요한 모든 것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그것이 무엇이든 간에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530E866-3817-4347-A254-023436EB5B9F}"/>
                </a:ext>
              </a:extLst>
            </p:cNvPr>
            <p:cNvCxnSpPr>
              <a:cxnSpLocks/>
              <a:stCxn id="21" idx="2"/>
              <a:endCxn id="19" idx="0"/>
            </p:cNvCxnSpPr>
            <p:nvPr/>
          </p:nvCxnSpPr>
          <p:spPr>
            <a:xfrm>
              <a:off x="2756916" y="1914470"/>
              <a:ext cx="2399120" cy="187669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84BEBA-DEB3-01D4-866D-8D89DED505C6}"/>
                </a:ext>
              </a:extLst>
            </p:cNvPr>
            <p:cNvSpPr/>
            <p:nvPr/>
          </p:nvSpPr>
          <p:spPr>
            <a:xfrm>
              <a:off x="4949916" y="3791164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6D48E7-41DB-B402-7D2D-F636CCFDDD8A}"/>
                </a:ext>
              </a:extLst>
            </p:cNvPr>
            <p:cNvSpPr/>
            <p:nvPr/>
          </p:nvSpPr>
          <p:spPr>
            <a:xfrm>
              <a:off x="5465215" y="3827411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D86916-4C5D-20CE-029D-C784F8430C5A}"/>
                </a:ext>
              </a:extLst>
            </p:cNvPr>
            <p:cNvSpPr/>
            <p:nvPr/>
          </p:nvSpPr>
          <p:spPr>
            <a:xfrm>
              <a:off x="2550796" y="1545138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1BA394-1239-F0BA-E331-F8B33642B8D2}"/>
                </a:ext>
              </a:extLst>
            </p:cNvPr>
            <p:cNvSpPr/>
            <p:nvPr/>
          </p:nvSpPr>
          <p:spPr>
            <a:xfrm>
              <a:off x="7820670" y="2015007"/>
              <a:ext cx="41223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9E0D986-CF69-39B8-FD95-C0B77B0C5CA7}"/>
                </a:ext>
              </a:extLst>
            </p:cNvPr>
            <p:cNvCxnSpPr>
              <a:stCxn id="22" idx="2"/>
              <a:endCxn id="20" idx="0"/>
            </p:cNvCxnSpPr>
            <p:nvPr/>
          </p:nvCxnSpPr>
          <p:spPr>
            <a:xfrm rot="5400000">
              <a:off x="6127527" y="1928148"/>
              <a:ext cx="1443072" cy="2355455"/>
            </a:xfrm>
            <a:prstGeom prst="curvedConnector3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3DF683-C4E3-2F0C-2972-782390996B7A}"/>
              </a:ext>
            </a:extLst>
          </p:cNvPr>
          <p:cNvSpPr/>
          <p:nvPr/>
        </p:nvSpPr>
        <p:spPr>
          <a:xfrm>
            <a:off x="219131" y="1111847"/>
            <a:ext cx="11753738" cy="460058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8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4011131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8B3C4-190E-3B97-7B7C-C51FD0D0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7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414161" y="302585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 b="1" dirty="0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45BC32-CB4C-5C4E-5E0E-5776F871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4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C00000"/>
                </a:solidFill>
              </a:rPr>
              <a:t>None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4A342-160D-173B-FA01-695E95F7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829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4522C87-9247-0E95-8577-D34222F9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8BEF-DBCE-858F-9878-92A70857F9CB}"/>
              </a:ext>
            </a:extLst>
          </p:cNvPr>
          <p:cNvSpPr txBox="1"/>
          <p:nvPr/>
        </p:nvSpPr>
        <p:spPr>
          <a:xfrm>
            <a:off x="5451432" y="3436885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관계 </a:t>
            </a:r>
            <a:r>
              <a:rPr lang="en-GB" altLang="ko-KR" sz="3200" b="1" dirty="0">
                <a:solidFill>
                  <a:srgbClr val="C00000"/>
                </a:solidFill>
              </a:rPr>
              <a:t>?</a:t>
            </a:r>
            <a:endParaRPr lang="en-GB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8" y="3854574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1148704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2850EC-8932-DB49-199E-779D1DA1F173}"/>
              </a:ext>
            </a:extLst>
          </p:cNvPr>
          <p:cNvSpPr txBox="1"/>
          <p:nvPr/>
        </p:nvSpPr>
        <p:spPr>
          <a:xfrm>
            <a:off x="2766956" y="415569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용어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D1A6AB-251A-BEBA-2B61-D6FD1589C116}"/>
              </a:ext>
            </a:extLst>
          </p:cNvPr>
          <p:cNvSpPr txBox="1"/>
          <p:nvPr/>
        </p:nvSpPr>
        <p:spPr>
          <a:xfrm>
            <a:off x="2766956" y="302585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흐름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3C3A8-2985-39ED-E1D0-38F4782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C70BD-7900-DC4B-8106-D8A24B2301F8}"/>
              </a:ext>
            </a:extLst>
          </p:cNvPr>
          <p:cNvSpPr txBox="1"/>
          <p:nvPr/>
        </p:nvSpPr>
        <p:spPr>
          <a:xfrm>
            <a:off x="3561640" y="5046770"/>
            <a:ext cx="217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“</a:t>
            </a:r>
            <a:r>
              <a:rPr lang="en-GB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  <a:r>
              <a:rPr lang="en-GB" altLang="ko-KR" sz="1400" b="1" dirty="0">
                <a:solidFill>
                  <a:srgbClr val="0070C0"/>
                </a:solidFill>
              </a:rPr>
              <a:t>”</a:t>
            </a:r>
            <a:r>
              <a:rPr lang="ko-KR" altLang="en-US" sz="1400" b="1" dirty="0">
                <a:solidFill>
                  <a:srgbClr val="0070C0"/>
                </a:solidFill>
              </a:rPr>
              <a:t>이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5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4C470-6B0E-93DC-D01E-600C79A4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92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12871F-2602-21D7-9080-F69F9C37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438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1803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5858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1803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04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046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046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Biz.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8246"/>
            <a:ext cx="287052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8246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581988-CCF4-96D0-BADF-88EAF50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27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198835" y="30115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UseCase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18" idx="2"/>
            <a:endCxn id="13" idx="0"/>
          </p:cNvCxnSpPr>
          <p:nvPr/>
        </p:nvCxnSpPr>
        <p:spPr>
          <a:xfrm>
            <a:off x="4650241" y="3319309"/>
            <a:ext cx="287052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9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7383D2E-7828-60AE-210D-2C334A534652}"/>
              </a:ext>
            </a:extLst>
          </p:cNvPr>
          <p:cNvSpPr/>
          <p:nvPr/>
        </p:nvSpPr>
        <p:spPr>
          <a:xfrm>
            <a:off x="349609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F4BFE-2806-7BCA-0DC9-94EAEE6CE068}"/>
              </a:ext>
            </a:extLst>
          </p:cNvPr>
          <p:cNvSpPr/>
          <p:nvPr/>
        </p:nvSpPr>
        <p:spPr>
          <a:xfrm>
            <a:off x="6342221" y="3854574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B0B59E-990A-B12C-72EC-512E23D1641E}"/>
              </a:ext>
            </a:extLst>
          </p:cNvPr>
          <p:cNvSpPr/>
          <p:nvPr/>
        </p:nvSpPr>
        <p:spPr>
          <a:xfrm>
            <a:off x="657252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7F540-C781-1798-ED98-ADB87FBD78FC}"/>
              </a:ext>
            </a:extLst>
          </p:cNvPr>
          <p:cNvSpPr txBox="1"/>
          <p:nvPr/>
        </p:nvSpPr>
        <p:spPr>
          <a:xfrm>
            <a:off x="7037840" y="4140301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Tech. </a:t>
            </a:r>
            <a:r>
              <a:rPr lang="ko-KR" altLang="en-US" sz="14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902C15-769C-647D-B52A-FC0626737869}"/>
              </a:ext>
            </a:extLst>
          </p:cNvPr>
          <p:cNvSpPr/>
          <p:nvPr/>
        </p:nvSpPr>
        <p:spPr>
          <a:xfrm>
            <a:off x="3681001" y="3981635"/>
            <a:ext cx="1938478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1D8463-8A66-77D1-4A37-8F3FEDF889E5}"/>
              </a:ext>
            </a:extLst>
          </p:cNvPr>
          <p:cNvSpPr txBox="1"/>
          <p:nvPr/>
        </p:nvSpPr>
        <p:spPr>
          <a:xfrm>
            <a:off x="4210857" y="414030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2E801-4504-2A3D-0801-F0D190774819}"/>
              </a:ext>
            </a:extLst>
          </p:cNvPr>
          <p:cNvSpPr txBox="1"/>
          <p:nvPr/>
        </p:nvSpPr>
        <p:spPr>
          <a:xfrm>
            <a:off x="2616116" y="4140301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Entity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69E13-86A3-3F18-C66B-3C8A5720E148}"/>
              </a:ext>
            </a:extLst>
          </p:cNvPr>
          <p:cNvSpPr txBox="1"/>
          <p:nvPr/>
        </p:nvSpPr>
        <p:spPr>
          <a:xfrm>
            <a:off x="9066609" y="410952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∞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D5B498-33B3-1317-D7FA-BD861C62FF7B}"/>
              </a:ext>
            </a:extLst>
          </p:cNvPr>
          <p:cNvSpPr txBox="1"/>
          <p:nvPr/>
        </p:nvSpPr>
        <p:spPr>
          <a:xfrm>
            <a:off x="10557113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어댑터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443492-1334-A51F-3BB0-A34B3E411169}"/>
              </a:ext>
            </a:extLst>
          </p:cNvPr>
          <p:cNvSpPr txBox="1"/>
          <p:nvPr/>
        </p:nvSpPr>
        <p:spPr>
          <a:xfrm>
            <a:off x="881431" y="41403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도메인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9608" y="2724742"/>
            <a:ext cx="5494431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6572521" y="2852866"/>
            <a:ext cx="1938478" cy="625108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7266685" y="3026921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1001" y="2852866"/>
            <a:ext cx="1938478" cy="625108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4225284" y="3011532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Biz. </a:t>
            </a:r>
            <a:r>
              <a:rPr lang="ko-KR" altLang="en-US" sz="1400" b="1" dirty="0">
                <a:solidFill>
                  <a:schemeClr val="bg1"/>
                </a:solidFill>
              </a:rPr>
              <a:t>흐름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88677" y="301153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UseCase</a:t>
            </a:r>
            <a:endParaRPr lang="ko-KR" altLang="en-US" sz="140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2127" y="30115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애플리케이션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72106" y="745512"/>
            <a:ext cx="2741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Separation</a:t>
            </a:r>
            <a:r>
              <a:rPr lang="en-US" altLang="ko-KR"/>
              <a:t> of </a:t>
            </a:r>
            <a:r>
              <a:rPr lang="en-US" altLang="ko-KR" b="1">
                <a:solidFill>
                  <a:srgbClr val="0070C0"/>
                </a:solidFill>
              </a:rPr>
              <a:t>Concerns</a:t>
            </a:r>
            <a:endParaRPr lang="ko-KR" altLang="en-US" b="1">
              <a:solidFill>
                <a:srgbClr val="0070C0"/>
              </a:solidFill>
            </a:endParaRPr>
          </a:p>
        </p:txBody>
      </p:sp>
      <p:cxnSp>
        <p:nvCxnSpPr>
          <p:cNvPr id="8" name="구부러진 연결선 7"/>
          <p:cNvCxnSpPr>
            <a:stCxn id="4" idx="3"/>
            <a:endCxn id="5" idx="0"/>
          </p:cNvCxnSpPr>
          <p:nvPr/>
        </p:nvCxnSpPr>
        <p:spPr>
          <a:xfrm flipH="1">
            <a:off x="4650240" y="930178"/>
            <a:ext cx="463129" cy="915126"/>
          </a:xfrm>
          <a:prstGeom prst="curvedConnector4">
            <a:avLst>
              <a:gd name="adj1" fmla="val -49360"/>
              <a:gd name="adj2" fmla="val 6009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stCxn id="4" idx="3"/>
            <a:endCxn id="6" idx="0"/>
          </p:cNvCxnSpPr>
          <p:nvPr/>
        </p:nvCxnSpPr>
        <p:spPr>
          <a:xfrm>
            <a:off x="5113369" y="930178"/>
            <a:ext cx="2428391" cy="92885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778" y="1634250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/>
              <a:t>분리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0035" y="1859033"/>
            <a:ext cx="136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70C0"/>
                </a:solidFill>
              </a:rPr>
              <a:t>Tech. </a:t>
            </a:r>
            <a:r>
              <a:rPr lang="ko-KR" altLang="en-US" sz="16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43343" y="1845304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6941" y="188981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cxnSp>
        <p:nvCxnSpPr>
          <p:cNvPr id="32" name="직선 화살표 연결선 31"/>
          <p:cNvCxnSpPr>
            <a:cxnSpLocks/>
            <a:stCxn id="25" idx="2"/>
            <a:endCxn id="13" idx="0"/>
          </p:cNvCxnSpPr>
          <p:nvPr/>
        </p:nvCxnSpPr>
        <p:spPr>
          <a:xfrm>
            <a:off x="4650240" y="3477974"/>
            <a:ext cx="2870521" cy="662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  <a:stCxn id="18" idx="2"/>
            <a:endCxn id="15" idx="0"/>
          </p:cNvCxnSpPr>
          <p:nvPr/>
        </p:nvCxnSpPr>
        <p:spPr>
          <a:xfrm>
            <a:off x="4650241" y="3319309"/>
            <a:ext cx="0" cy="8209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1911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2191149" y="5073194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0000850" y="2342658"/>
            <a:ext cx="0" cy="2576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1836652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608" y="2342658"/>
            <a:ext cx="0" cy="257674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2679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39139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22527" y="241548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단위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14821" y="241548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레이어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8510999" y="5073226"/>
            <a:ext cx="1489851" cy="281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F67C31-02E5-DAE3-C434-740010F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29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3B0ED-C878-AB79-1D48-9F09171873D6}"/>
              </a:ext>
            </a:extLst>
          </p:cNvPr>
          <p:cNvSpPr txBox="1"/>
          <p:nvPr/>
        </p:nvSpPr>
        <p:spPr>
          <a:xfrm>
            <a:off x="3594705" y="4956516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 err="1">
                <a:solidFill>
                  <a:srgbClr val="0070C0"/>
                </a:solidFill>
              </a:rPr>
              <a:t>유스케이스가</a:t>
            </a:r>
            <a:r>
              <a:rPr lang="ko-KR" altLang="en-US" sz="1400" b="1" dirty="0">
                <a:solidFill>
                  <a:srgbClr val="0070C0"/>
                </a:solidFill>
              </a:rPr>
              <a:t> 중심이다</a:t>
            </a:r>
            <a:r>
              <a:rPr lang="en-GB" altLang="ko-KR" sz="1400" b="1" dirty="0">
                <a:solidFill>
                  <a:srgbClr val="0070C0"/>
                </a:solidFill>
              </a:rPr>
              <a:t>.</a:t>
            </a:r>
            <a:endParaRPr lang="en-GB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9BDC5-8233-B637-0A8C-5D4EB652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8832C1-55FD-F8DE-880D-2BA06504C957}"/>
              </a:ext>
            </a:extLst>
          </p:cNvPr>
          <p:cNvSpPr/>
          <p:nvPr/>
        </p:nvSpPr>
        <p:spPr>
          <a:xfrm>
            <a:off x="2356695" y="663320"/>
            <a:ext cx="313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Separation</a:t>
            </a:r>
            <a:r>
              <a:rPr lang="en-US" altLang="ko-KR" sz="2400" dirty="0"/>
              <a:t> of </a:t>
            </a:r>
            <a:r>
              <a:rPr lang="en-US" altLang="ko-KR" sz="2400" b="1" dirty="0">
                <a:solidFill>
                  <a:srgbClr val="0070C0"/>
                </a:solidFill>
              </a:rPr>
              <a:t>Concerns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6" name="구부러진 연결선 7">
            <a:extLst>
              <a:ext uri="{FF2B5EF4-FFF2-40B4-BE49-F238E27FC236}">
                <a16:creationId xmlns:a16="http://schemas.microsoft.com/office/drawing/2014/main" id="{22B1B5C2-4C32-4ADF-A50F-1DF43F84CDB6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339134" y="894153"/>
            <a:ext cx="1154958" cy="870438"/>
          </a:xfrm>
          <a:prstGeom prst="curvedConnector4">
            <a:avLst>
              <a:gd name="adj1" fmla="val -19793"/>
              <a:gd name="adj2" fmla="val 6326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8">
            <a:extLst>
              <a:ext uri="{FF2B5EF4-FFF2-40B4-BE49-F238E27FC236}">
                <a16:creationId xmlns:a16="http://schemas.microsoft.com/office/drawing/2014/main" id="{6543B8A2-6007-A844-7870-D048DB66E82A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5494092" y="894153"/>
            <a:ext cx="2273688" cy="870438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0FF0A22-A8E6-FC4E-B7F1-84ABE91A4171}"/>
              </a:ext>
            </a:extLst>
          </p:cNvPr>
          <p:cNvGrpSpPr/>
          <p:nvPr/>
        </p:nvGrpSpPr>
        <p:grpSpPr>
          <a:xfrm>
            <a:off x="3644072" y="1707792"/>
            <a:ext cx="4903857" cy="513708"/>
            <a:chOff x="3516477" y="1707792"/>
            <a:chExt cx="4903857" cy="5137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9F532-E3F2-CC80-07B6-75A9FC88C624}"/>
                </a:ext>
              </a:extLst>
            </p:cNvPr>
            <p:cNvSpPr txBox="1"/>
            <p:nvPr/>
          </p:nvSpPr>
          <p:spPr>
            <a:xfrm>
              <a:off x="6860035" y="1764591"/>
              <a:ext cx="1560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0070C0"/>
                  </a:solidFill>
                </a:rPr>
                <a:t>Tech. </a:t>
              </a:r>
              <a:r>
                <a:rPr lang="ko-KR" altLang="en-US" sz="2000" b="1">
                  <a:solidFill>
                    <a:srgbClr val="0070C0"/>
                  </a:solidFill>
                </a:rPr>
                <a:t>관심사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CC6697-04B1-4857-12F0-42068E6BD5C8}"/>
                </a:ext>
              </a:extLst>
            </p:cNvPr>
            <p:cNvSpPr txBox="1"/>
            <p:nvPr/>
          </p:nvSpPr>
          <p:spPr>
            <a:xfrm>
              <a:off x="3516477" y="1764591"/>
              <a:ext cx="1390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70C0"/>
                  </a:solidFill>
                </a:rPr>
                <a:t>Biz. </a:t>
              </a:r>
              <a:r>
                <a:rPr lang="ko-KR" altLang="en-US" sz="2000" b="1" dirty="0">
                  <a:solidFill>
                    <a:srgbClr val="0070C0"/>
                  </a:solidFill>
                </a:rPr>
                <a:t>관심사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93CA0E6-5E54-0C78-CE17-0E3ED17C0780}"/>
                </a:ext>
              </a:extLst>
            </p:cNvPr>
            <p:cNvGrpSpPr/>
            <p:nvPr/>
          </p:nvGrpSpPr>
          <p:grpSpPr>
            <a:xfrm>
              <a:off x="5637096" y="1707792"/>
              <a:ext cx="492443" cy="513708"/>
              <a:chOff x="5637097" y="1677015"/>
              <a:chExt cx="492443" cy="5137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F4C99E-9931-A7AF-9226-BC732FE347E2}"/>
                  </a:ext>
                </a:extLst>
              </p:cNvPr>
              <p:cNvSpPr txBox="1"/>
              <p:nvPr/>
            </p:nvSpPr>
            <p:spPr>
              <a:xfrm>
                <a:off x="5637097" y="1677015"/>
                <a:ext cx="4924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/>
                  <a:t>분리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DE425-9B29-0829-4473-78A2FD1A72FA}"/>
                  </a:ext>
                </a:extLst>
              </p:cNvPr>
              <p:cNvSpPr txBox="1"/>
              <p:nvPr/>
            </p:nvSpPr>
            <p:spPr>
              <a:xfrm>
                <a:off x="5694260" y="1913724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1AF176-D08F-ACE7-446A-9EF80AD0A90D}"/>
              </a:ext>
            </a:extLst>
          </p:cNvPr>
          <p:cNvSpPr/>
          <p:nvPr/>
        </p:nvSpPr>
        <p:spPr>
          <a:xfrm>
            <a:off x="1228618" y="385281"/>
            <a:ext cx="9734764" cy="215757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139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E92467-0B43-577E-9112-E3557A666AD9}"/>
              </a:ext>
            </a:extLst>
          </p:cNvPr>
          <p:cNvSpPr/>
          <p:nvPr/>
        </p:nvSpPr>
        <p:spPr>
          <a:xfrm>
            <a:off x="2189701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051F8F1-EAE9-95BD-25C7-FA886ABF15E0}"/>
              </a:ext>
            </a:extLst>
          </p:cNvPr>
          <p:cNvSpPr/>
          <p:nvPr/>
        </p:nvSpPr>
        <p:spPr>
          <a:xfrm>
            <a:off x="6265412" y="2274279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D94A260-8ADD-5A32-BDD0-53A25D365A3E}"/>
              </a:ext>
            </a:extLst>
          </p:cNvPr>
          <p:cNvSpPr/>
          <p:nvPr/>
        </p:nvSpPr>
        <p:spPr>
          <a:xfrm>
            <a:off x="6422045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28859A-D93B-4ADC-0D67-4DF24BF2B13C}"/>
              </a:ext>
            </a:extLst>
          </p:cNvPr>
          <p:cNvSpPr txBox="1"/>
          <p:nvPr/>
        </p:nvSpPr>
        <p:spPr>
          <a:xfrm>
            <a:off x="6738519" y="2468608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rgbClr val="0070C0"/>
                </a:solidFill>
              </a:rPr>
              <a:t>Tech. </a:t>
            </a:r>
            <a:r>
              <a:rPr lang="ko-KR" altLang="en-US" sz="900" b="1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C59212A-1CCD-DB27-7424-FA2F12CFAC9D}"/>
              </a:ext>
            </a:extLst>
          </p:cNvPr>
          <p:cNvSpPr/>
          <p:nvPr/>
        </p:nvSpPr>
        <p:spPr>
          <a:xfrm>
            <a:off x="4455456" y="2360696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7B36A49-C960-16FA-6E79-D0795BD4BC5F}"/>
              </a:ext>
            </a:extLst>
          </p:cNvPr>
          <p:cNvSpPr txBox="1"/>
          <p:nvPr/>
        </p:nvSpPr>
        <p:spPr>
          <a:xfrm>
            <a:off x="4809125" y="246860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F654F1-81A9-0D97-DBF5-EC76E2887F31}"/>
              </a:ext>
            </a:extLst>
          </p:cNvPr>
          <p:cNvSpPr txBox="1"/>
          <p:nvPr/>
        </p:nvSpPr>
        <p:spPr>
          <a:xfrm>
            <a:off x="3731204" y="2468608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Entity</a:t>
            </a:r>
            <a:endParaRPr lang="ko-KR" altLang="en-US" sz="9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7D4B9D-BB65-885D-6FA0-21BFFA354EEB}"/>
              </a:ext>
            </a:extLst>
          </p:cNvPr>
          <p:cNvSpPr txBox="1"/>
          <p:nvPr/>
        </p:nvSpPr>
        <p:spPr>
          <a:xfrm>
            <a:off x="8118331" y="2447675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∞</a:t>
            </a:r>
            <a:endParaRPr lang="ko-KR" altLang="en-US" sz="10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EFE1B77-7860-16A0-3EEE-354293E4261F}"/>
              </a:ext>
            </a:extLst>
          </p:cNvPr>
          <p:cNvSpPr txBox="1"/>
          <p:nvPr/>
        </p:nvSpPr>
        <p:spPr>
          <a:xfrm>
            <a:off x="9132056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어댑터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E104C0-1016-CF29-FD0A-A2A6B1B45DCE}"/>
              </a:ext>
            </a:extLst>
          </p:cNvPr>
          <p:cNvSpPr txBox="1"/>
          <p:nvPr/>
        </p:nvSpPr>
        <p:spPr>
          <a:xfrm>
            <a:off x="2551405" y="246860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도메인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96C96D7-2599-F504-75BE-24067F277711}"/>
              </a:ext>
            </a:extLst>
          </p:cNvPr>
          <p:cNvSpPr/>
          <p:nvPr/>
        </p:nvSpPr>
        <p:spPr>
          <a:xfrm>
            <a:off x="2189700" y="1505854"/>
            <a:ext cx="3736888" cy="597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7FD4E3D-98EF-1A6D-9C4C-CB5195FCAE75}"/>
              </a:ext>
            </a:extLst>
          </p:cNvPr>
          <p:cNvSpPr/>
          <p:nvPr/>
        </p:nvSpPr>
        <p:spPr>
          <a:xfrm>
            <a:off x="6422045" y="1592994"/>
            <a:ext cx="1318403" cy="425151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365688-C098-0EFC-04CB-70C7CFCA09D5}"/>
              </a:ext>
            </a:extLst>
          </p:cNvPr>
          <p:cNvSpPr txBox="1"/>
          <p:nvPr/>
        </p:nvSpPr>
        <p:spPr>
          <a:xfrm>
            <a:off x="6894161" y="1711372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8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646175B-05A5-4B46-A3B1-1A102AF97B42}"/>
              </a:ext>
            </a:extLst>
          </p:cNvPr>
          <p:cNvSpPr/>
          <p:nvPr/>
        </p:nvSpPr>
        <p:spPr>
          <a:xfrm>
            <a:off x="4455456" y="1592994"/>
            <a:ext cx="1318403" cy="425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6B21FC-2987-0931-89D5-1DB89665C961}"/>
              </a:ext>
            </a:extLst>
          </p:cNvPr>
          <p:cNvSpPr txBox="1"/>
          <p:nvPr/>
        </p:nvSpPr>
        <p:spPr>
          <a:xfrm>
            <a:off x="4809125" y="1700906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70C0"/>
                </a:solidFill>
              </a:rPr>
              <a:t>Biz. </a:t>
            </a:r>
            <a:r>
              <a:rPr lang="ko-KR" altLang="en-US" sz="9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FFA8B37-7EF5-7882-2FA9-9C0C1CCE0874}"/>
              </a:ext>
            </a:extLst>
          </p:cNvPr>
          <p:cNvSpPr txBox="1"/>
          <p:nvPr/>
        </p:nvSpPr>
        <p:spPr>
          <a:xfrm>
            <a:off x="3644529" y="1700906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UseCase</a:t>
            </a:r>
            <a:endParaRPr lang="ko-KR" altLang="en-US" sz="9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510939-40F1-04A2-10E2-62346DD4F261}"/>
              </a:ext>
            </a:extLst>
          </p:cNvPr>
          <p:cNvSpPr txBox="1"/>
          <p:nvPr/>
        </p:nvSpPr>
        <p:spPr>
          <a:xfrm>
            <a:off x="2368245" y="1700906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애플리케이션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AFF093D-E65F-085C-C1CA-C0DBE4E228E5}"/>
              </a:ext>
            </a:extLst>
          </p:cNvPr>
          <p:cNvSpPr/>
          <p:nvPr/>
        </p:nvSpPr>
        <p:spPr>
          <a:xfrm>
            <a:off x="3565247" y="159733"/>
            <a:ext cx="1662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/>
              <a:t>Separation</a:t>
            </a:r>
            <a:r>
              <a:rPr lang="en-US" altLang="ko-KR" sz="1200"/>
              <a:t> of </a:t>
            </a:r>
            <a:r>
              <a:rPr lang="en-US" altLang="ko-KR" sz="1200" b="1">
                <a:solidFill>
                  <a:srgbClr val="0070C0"/>
                </a:solidFill>
              </a:rPr>
              <a:t>Concerns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95" name="구부러진 연결선 7">
            <a:extLst>
              <a:ext uri="{FF2B5EF4-FFF2-40B4-BE49-F238E27FC236}">
                <a16:creationId xmlns:a16="http://schemas.microsoft.com/office/drawing/2014/main" id="{A20D6BB9-4BB0-01E5-BB28-99B9D120DCBA}"/>
              </a:ext>
            </a:extLst>
          </p:cNvPr>
          <p:cNvCxnSpPr>
            <a:stCxn id="94" idx="3"/>
            <a:endCxn id="99" idx="0"/>
          </p:cNvCxnSpPr>
          <p:nvPr/>
        </p:nvCxnSpPr>
        <p:spPr>
          <a:xfrm flipH="1">
            <a:off x="5126048" y="298233"/>
            <a:ext cx="101834" cy="609494"/>
          </a:xfrm>
          <a:prstGeom prst="curvedConnector4">
            <a:avLst>
              <a:gd name="adj1" fmla="val -224483"/>
              <a:gd name="adj2" fmla="val 6136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8">
            <a:extLst>
              <a:ext uri="{FF2B5EF4-FFF2-40B4-BE49-F238E27FC236}">
                <a16:creationId xmlns:a16="http://schemas.microsoft.com/office/drawing/2014/main" id="{BB58F663-D91D-6D7E-6EDA-12E3A689EC8C}"/>
              </a:ext>
            </a:extLst>
          </p:cNvPr>
          <p:cNvCxnSpPr>
            <a:stCxn id="94" idx="3"/>
            <a:endCxn id="98" idx="0"/>
          </p:cNvCxnSpPr>
          <p:nvPr/>
        </p:nvCxnSpPr>
        <p:spPr>
          <a:xfrm>
            <a:off x="5227882" y="298233"/>
            <a:ext cx="1866762" cy="61883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811F9E1-9CAE-D648-7FCB-39DBF2AB3A01}"/>
              </a:ext>
            </a:extLst>
          </p:cNvPr>
          <p:cNvSpPr txBox="1"/>
          <p:nvPr/>
        </p:nvSpPr>
        <p:spPr>
          <a:xfrm>
            <a:off x="5930491" y="71655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분리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CD34EA5-BFA2-80FF-C8EF-93B97EFE2B97}"/>
              </a:ext>
            </a:extLst>
          </p:cNvPr>
          <p:cNvSpPr txBox="1"/>
          <p:nvPr/>
        </p:nvSpPr>
        <p:spPr>
          <a:xfrm>
            <a:off x="6617590" y="91706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Tech.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FE32EF-B6FA-8E4E-79E0-DD90283436EB}"/>
              </a:ext>
            </a:extLst>
          </p:cNvPr>
          <p:cNvSpPr txBox="1"/>
          <p:nvPr/>
        </p:nvSpPr>
        <p:spPr>
          <a:xfrm>
            <a:off x="4701893" y="907727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C00000"/>
                </a:solidFill>
              </a:rPr>
              <a:t>Biz.</a:t>
            </a:r>
            <a:r>
              <a:rPr lang="en-US" altLang="ko-KR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6B04C-18DC-CD73-B253-FCD8E311013E}"/>
              </a:ext>
            </a:extLst>
          </p:cNvPr>
          <p:cNvSpPr txBox="1"/>
          <p:nvPr/>
        </p:nvSpPr>
        <p:spPr>
          <a:xfrm>
            <a:off x="5969369" y="93799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/>
              <a:t>Vs.</a:t>
            </a:r>
            <a:endParaRPr lang="ko-KR" altLang="en-US" sz="1000" i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E1BEB75-D73D-3212-FD52-039FAD7BC469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>
            <a:off x="5114658" y="1931738"/>
            <a:ext cx="1972675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E5F214D-2BC6-6143-8EBE-F648531A5AC6}"/>
              </a:ext>
            </a:extLst>
          </p:cNvPr>
          <p:cNvCxnSpPr>
            <a:cxnSpLocks/>
            <a:stCxn id="91" idx="2"/>
            <a:endCxn id="82" idx="0"/>
          </p:cNvCxnSpPr>
          <p:nvPr/>
        </p:nvCxnSpPr>
        <p:spPr>
          <a:xfrm>
            <a:off x="5114658" y="1931738"/>
            <a:ext cx="0" cy="53687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4C8EFE8-0DA3-FBB0-863A-4F372F2E5D0A}"/>
              </a:ext>
            </a:extLst>
          </p:cNvPr>
          <p:cNvCxnSpPr/>
          <p:nvPr/>
        </p:nvCxnSpPr>
        <p:spPr>
          <a:xfrm>
            <a:off x="3442175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3103090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6131B61-84F1-9902-04BC-1466F02EBCC5}"/>
              </a:ext>
            </a:extLst>
          </p:cNvPr>
          <p:cNvCxnSpPr/>
          <p:nvPr/>
        </p:nvCxnSpPr>
        <p:spPr>
          <a:xfrm>
            <a:off x="8753729" y="1245989"/>
            <a:ext cx="0" cy="17525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5CB794C-CE61-A548-4014-4962A87F5855}"/>
              </a:ext>
            </a:extLst>
          </p:cNvPr>
          <p:cNvCxnSpPr/>
          <p:nvPr/>
        </p:nvCxnSpPr>
        <p:spPr>
          <a:xfrm>
            <a:off x="100023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A901FDEA-5184-0593-7A61-18216B7F922C}"/>
              </a:ext>
            </a:extLst>
          </p:cNvPr>
          <p:cNvCxnSpPr/>
          <p:nvPr/>
        </p:nvCxnSpPr>
        <p:spPr>
          <a:xfrm>
            <a:off x="2189700" y="1245989"/>
            <a:ext cx="0" cy="1752504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0655E9D-66B7-DF6C-ED44-0CA40FB16703}"/>
              </a:ext>
            </a:extLst>
          </p:cNvPr>
          <p:cNvSpPr txBox="1"/>
          <p:nvPr/>
        </p:nvSpPr>
        <p:spPr>
          <a:xfrm>
            <a:off x="3790077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B57DAF-28E9-BA89-6305-AE6A237DDB39}"/>
              </a:ext>
            </a:extLst>
          </p:cNvPr>
          <p:cNvSpPr txBox="1"/>
          <p:nvPr/>
        </p:nvSpPr>
        <p:spPr>
          <a:xfrm>
            <a:off x="2590653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6F133A-2309-BAF8-7CBC-185BDBE68FE1}"/>
              </a:ext>
            </a:extLst>
          </p:cNvPr>
          <p:cNvSpPr txBox="1"/>
          <p:nvPr/>
        </p:nvSpPr>
        <p:spPr>
          <a:xfrm>
            <a:off x="8088350" y="129552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단위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ECBD8F-EA57-4BC2-1EC2-4D3EAAB7B4C9}"/>
              </a:ext>
            </a:extLst>
          </p:cNvPr>
          <p:cNvSpPr txBox="1"/>
          <p:nvPr/>
        </p:nvSpPr>
        <p:spPr>
          <a:xfrm>
            <a:off x="9171305" y="129552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/>
              <a:t>레이어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3103112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004EEE2-6E5D-D783-A9C0-12A80B5C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7"/>
          <a:stretch/>
        </p:blipFill>
        <p:spPr>
          <a:xfrm>
            <a:off x="6830791" y="3337237"/>
            <a:ext cx="2606131" cy="2802075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6FFA4F31-837B-D90F-AFF0-532349B12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32"/>
          <a:stretch/>
        </p:blipFill>
        <p:spPr>
          <a:xfrm>
            <a:off x="2775247" y="3337237"/>
            <a:ext cx="2565796" cy="2802075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221862C-9B4E-CA35-D9AE-151F95D912C2}"/>
              </a:ext>
            </a:extLst>
          </p:cNvPr>
          <p:cNvSpPr txBox="1"/>
          <p:nvPr/>
        </p:nvSpPr>
        <p:spPr>
          <a:xfrm>
            <a:off x="5854492" y="4538219"/>
            <a:ext cx="48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/>
              <a:t>Vs.</a:t>
            </a:r>
            <a:endParaRPr lang="ko-KR" altLang="en-US" sz="2000" i="1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35CE337-77F5-73D0-DB6D-1B6408D6D02E}"/>
              </a:ext>
            </a:extLst>
          </p:cNvPr>
          <p:cNvSpPr txBox="1"/>
          <p:nvPr/>
        </p:nvSpPr>
        <p:spPr>
          <a:xfrm>
            <a:off x="7452131" y="617680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7933E0-FF05-819F-F9CB-887A0256FD2E}"/>
              </a:ext>
            </a:extLst>
          </p:cNvPr>
          <p:cNvSpPr txBox="1"/>
          <p:nvPr/>
        </p:nvSpPr>
        <p:spPr>
          <a:xfrm>
            <a:off x="3327134" y="617680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20DB99-4DD9-73E3-1CFF-41ABB74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95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7178" y="2048608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3. </a:t>
            </a:r>
            <a:r>
              <a:rPr lang="ko-KR" altLang="en-US" sz="3200" b="1" dirty="0"/>
              <a:t>레이어와 아키텍처 패턴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406011-0016-99BD-6E52-6F9884D9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39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32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1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33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2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34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6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85377F-6216-FFAE-9797-94C9D490EDAF}"/>
              </a:ext>
            </a:extLst>
          </p:cNvPr>
          <p:cNvSpPr/>
          <p:nvPr/>
        </p:nvSpPr>
        <p:spPr>
          <a:xfrm>
            <a:off x="3442174" y="2994935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D0DA62-D148-64F7-D94A-B4C16A3F4405}"/>
              </a:ext>
            </a:extLst>
          </p:cNvPr>
          <p:cNvSpPr/>
          <p:nvPr/>
        </p:nvSpPr>
        <p:spPr>
          <a:xfrm>
            <a:off x="7740448" y="2994957"/>
            <a:ext cx="1013282" cy="191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AD7FA-122B-77AB-FB56-FEDEFF8B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35</a:t>
            </a:fld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7FB608-4861-86FC-C18D-320940E70AFC}"/>
              </a:ext>
            </a:extLst>
          </p:cNvPr>
          <p:cNvSpPr/>
          <p:nvPr/>
        </p:nvSpPr>
        <p:spPr>
          <a:xfrm>
            <a:off x="2109302" y="2474626"/>
            <a:ext cx="3813800" cy="672680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B58B6C9-A237-0C1F-FCE7-2253940A6D5C}"/>
              </a:ext>
            </a:extLst>
          </p:cNvPr>
          <p:cNvSpPr/>
          <p:nvPr/>
        </p:nvSpPr>
        <p:spPr>
          <a:xfrm>
            <a:off x="6268899" y="2474626"/>
            <a:ext cx="3813800" cy="672680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1E80461-4AC2-D601-AA18-695C330AAA2C}"/>
              </a:ext>
            </a:extLst>
          </p:cNvPr>
          <p:cNvSpPr/>
          <p:nvPr/>
        </p:nvSpPr>
        <p:spPr>
          <a:xfrm>
            <a:off x="6428755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1A238B-4185-BCC9-D363-5F609B35C8FC}"/>
              </a:ext>
            </a:extLst>
          </p:cNvPr>
          <p:cNvSpPr txBox="1"/>
          <p:nvPr/>
        </p:nvSpPr>
        <p:spPr>
          <a:xfrm>
            <a:off x="6751743" y="2687856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Tech.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CF6DDA-8BC1-53CD-7BC8-E9BFB571D5B9}"/>
              </a:ext>
            </a:extLst>
          </p:cNvPr>
          <p:cNvSpPr/>
          <p:nvPr/>
        </p:nvSpPr>
        <p:spPr>
          <a:xfrm>
            <a:off x="4421691" y="2571837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4B7FD-54DE-AFE0-47C9-07AB2EF8FA40}"/>
              </a:ext>
            </a:extLst>
          </p:cNvPr>
          <p:cNvSpPr txBox="1"/>
          <p:nvPr/>
        </p:nvSpPr>
        <p:spPr>
          <a:xfrm>
            <a:off x="4764883" y="2687856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용어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3B16EE-ED5C-7101-941B-C5BF4267E316}"/>
              </a:ext>
            </a:extLst>
          </p:cNvPr>
          <p:cNvSpPr txBox="1"/>
          <p:nvPr/>
        </p:nvSpPr>
        <p:spPr>
          <a:xfrm>
            <a:off x="3682532" y="268785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F8C20E-C053-EFF3-2CD5-4F4D2B17EF04}"/>
              </a:ext>
            </a:extLst>
          </p:cNvPr>
          <p:cNvSpPr txBox="1"/>
          <p:nvPr/>
        </p:nvSpPr>
        <p:spPr>
          <a:xfrm>
            <a:off x="8159954" y="2680161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∞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10A579-FCB9-5764-E442-B78691DCE9DB}"/>
              </a:ext>
            </a:extLst>
          </p:cNvPr>
          <p:cNvSpPr txBox="1"/>
          <p:nvPr/>
        </p:nvSpPr>
        <p:spPr>
          <a:xfrm>
            <a:off x="9194544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어댑터</a:t>
            </a:r>
            <a:endParaRPr lang="en-GB" altLang="ko-KR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5A72D-4053-BDCB-1C77-84EB24A77DDC}"/>
              </a:ext>
            </a:extLst>
          </p:cNvPr>
          <p:cNvSpPr txBox="1"/>
          <p:nvPr/>
        </p:nvSpPr>
        <p:spPr>
          <a:xfrm>
            <a:off x="2478450" y="26878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도메인</a:t>
            </a:r>
            <a:endParaRPr lang="en-GB" altLang="ko-KR" sz="10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A6753F-D806-DD63-AADC-8A4A5218AE2C}"/>
              </a:ext>
            </a:extLst>
          </p:cNvPr>
          <p:cNvSpPr/>
          <p:nvPr/>
        </p:nvSpPr>
        <p:spPr>
          <a:xfrm>
            <a:off x="2109301" y="1610217"/>
            <a:ext cx="3813800" cy="672680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8598E87-2FFF-2BD7-02D0-28F35CE3A48B}"/>
              </a:ext>
            </a:extLst>
          </p:cNvPr>
          <p:cNvSpPr/>
          <p:nvPr/>
        </p:nvSpPr>
        <p:spPr>
          <a:xfrm>
            <a:off x="6428755" y="1707429"/>
            <a:ext cx="1345538" cy="478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CA562-154D-6767-1956-DF623698CBF0}"/>
              </a:ext>
            </a:extLst>
          </p:cNvPr>
          <p:cNvSpPr txBox="1"/>
          <p:nvPr/>
        </p:nvSpPr>
        <p:spPr>
          <a:xfrm>
            <a:off x="6910589" y="1831141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None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F48E82-D01B-B016-F81D-43B848B8D2E5}"/>
              </a:ext>
            </a:extLst>
          </p:cNvPr>
          <p:cNvSpPr/>
          <p:nvPr/>
        </p:nvSpPr>
        <p:spPr>
          <a:xfrm>
            <a:off x="4421691" y="1708241"/>
            <a:ext cx="1345538" cy="478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5787DB-E1AD-3E13-C00A-DE90C9D19BE2}"/>
              </a:ext>
            </a:extLst>
          </p:cNvPr>
          <p:cNvSpPr txBox="1"/>
          <p:nvPr/>
        </p:nvSpPr>
        <p:spPr>
          <a:xfrm>
            <a:off x="4764883" y="182344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</a:rPr>
              <a:t>Biz. </a:t>
            </a:r>
            <a:r>
              <a:rPr lang="ko-KR" altLang="en-US" sz="1000" b="1" dirty="0">
                <a:solidFill>
                  <a:srgbClr val="0070C0"/>
                </a:solidFill>
              </a:rPr>
              <a:t>흐름</a:t>
            </a:r>
            <a:endParaRPr lang="en-GB" altLang="ko-KR" sz="1000" b="1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9CDC3-559F-3647-E2B0-6D7B06B94067}"/>
              </a:ext>
            </a:extLst>
          </p:cNvPr>
          <p:cNvSpPr txBox="1"/>
          <p:nvPr/>
        </p:nvSpPr>
        <p:spPr>
          <a:xfrm>
            <a:off x="3594074" y="1823447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UseCase</a:t>
            </a:r>
            <a:endParaRPr lang="en-US" altLang="ko-KR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F2ED02-E7EC-D2B3-EC55-4A7CB33FCB25}"/>
              </a:ext>
            </a:extLst>
          </p:cNvPr>
          <p:cNvSpPr txBox="1"/>
          <p:nvPr/>
        </p:nvSpPr>
        <p:spPr>
          <a:xfrm>
            <a:off x="2291521" y="182344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애플리케이션</a:t>
            </a:r>
            <a:endParaRPr lang="en-GB" altLang="ko-KR" sz="10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FDED6FF-AD41-41C6-425A-E64FC53858ED}"/>
              </a:ext>
            </a:extLst>
          </p:cNvPr>
          <p:cNvSpPr/>
          <p:nvPr/>
        </p:nvSpPr>
        <p:spPr>
          <a:xfrm>
            <a:off x="3513159" y="204107"/>
            <a:ext cx="1903855" cy="37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Separation</a:t>
            </a:r>
            <a:r>
              <a:rPr lang="en-US" altLang="ko-KR" sz="1400" dirty="0"/>
              <a:t> of </a:t>
            </a:r>
            <a:r>
              <a:rPr lang="en-US" altLang="ko-KR" sz="1400" b="1" dirty="0">
                <a:solidFill>
                  <a:srgbClr val="0070C0"/>
                </a:solidFill>
              </a:rPr>
              <a:t>Concerns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57" name="구부러진 연결선 7">
            <a:extLst>
              <a:ext uri="{FF2B5EF4-FFF2-40B4-BE49-F238E27FC236}">
                <a16:creationId xmlns:a16="http://schemas.microsoft.com/office/drawing/2014/main" id="{1B97702B-B2A5-159E-6346-3E5C864CF49E}"/>
              </a:ext>
            </a:extLst>
          </p:cNvPr>
          <p:cNvCxnSpPr>
            <a:stCxn id="56" idx="3"/>
            <a:endCxn id="61" idx="0"/>
          </p:cNvCxnSpPr>
          <p:nvPr/>
        </p:nvCxnSpPr>
        <p:spPr>
          <a:xfrm flipH="1">
            <a:off x="5127812" y="392246"/>
            <a:ext cx="289202" cy="653287"/>
          </a:xfrm>
          <a:prstGeom prst="curvedConnector4">
            <a:avLst>
              <a:gd name="adj1" fmla="val -79045"/>
              <a:gd name="adj2" fmla="val 6439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8">
            <a:extLst>
              <a:ext uri="{FF2B5EF4-FFF2-40B4-BE49-F238E27FC236}">
                <a16:creationId xmlns:a16="http://schemas.microsoft.com/office/drawing/2014/main" id="{B20F73D9-A217-42E4-14D2-E641A0FAE6CB}"/>
              </a:ext>
            </a:extLst>
          </p:cNvPr>
          <p:cNvCxnSpPr>
            <a:stCxn id="56" idx="3"/>
            <a:endCxn id="60" idx="0"/>
          </p:cNvCxnSpPr>
          <p:nvPr/>
        </p:nvCxnSpPr>
        <p:spPr>
          <a:xfrm>
            <a:off x="5417014" y="392246"/>
            <a:ext cx="1716995" cy="66379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9EC980-01E6-D198-D70B-A168496C0C45}"/>
              </a:ext>
            </a:extLst>
          </p:cNvPr>
          <p:cNvSpPr txBox="1"/>
          <p:nvPr/>
        </p:nvSpPr>
        <p:spPr>
          <a:xfrm>
            <a:off x="5927084" y="884061"/>
            <a:ext cx="391823" cy="2822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/>
              <a:t>분리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FCD222-1A43-AFF6-390E-7046144F826D}"/>
              </a:ext>
            </a:extLst>
          </p:cNvPr>
          <p:cNvSpPr txBox="1"/>
          <p:nvPr/>
        </p:nvSpPr>
        <p:spPr>
          <a:xfrm>
            <a:off x="6628325" y="1056037"/>
            <a:ext cx="1011367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Tech. </a:t>
            </a:r>
            <a:r>
              <a:rPr lang="ko-KR" altLang="en-US" sz="1200" b="1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2D8C11-9E9F-C204-C912-620E0E153CCD}"/>
              </a:ext>
            </a:extLst>
          </p:cNvPr>
          <p:cNvSpPr txBox="1"/>
          <p:nvPr/>
        </p:nvSpPr>
        <p:spPr>
          <a:xfrm>
            <a:off x="4673200" y="1045533"/>
            <a:ext cx="909223" cy="33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Biz. </a:t>
            </a:r>
            <a:r>
              <a:rPr lang="ko-KR" altLang="en-US" sz="12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3199E9-08AB-43F5-1652-92F73E7B9CFC}"/>
              </a:ext>
            </a:extLst>
          </p:cNvPr>
          <p:cNvSpPr txBox="1"/>
          <p:nvPr/>
        </p:nvSpPr>
        <p:spPr>
          <a:xfrm>
            <a:off x="5966762" y="1079585"/>
            <a:ext cx="305659" cy="282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i="1"/>
              <a:t>Vs.</a:t>
            </a:r>
            <a:endParaRPr lang="ko-KR" altLang="en-US" sz="900" i="1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F74D8B-FC5B-06E6-08C3-D7416CF7DC71}"/>
              </a:ext>
            </a:extLst>
          </p:cNvPr>
          <p:cNvCxnSpPr>
            <a:cxnSpLocks/>
            <a:stCxn id="53" idx="2"/>
            <a:endCxn id="42" idx="0"/>
          </p:cNvCxnSpPr>
          <p:nvPr/>
        </p:nvCxnSpPr>
        <p:spPr>
          <a:xfrm>
            <a:off x="5094461" y="2069668"/>
            <a:ext cx="2034148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1A8A68-763F-745E-4C2F-EF34A62A803D}"/>
              </a:ext>
            </a:extLst>
          </p:cNvPr>
          <p:cNvCxnSpPr>
            <a:cxnSpLocks/>
            <a:stCxn id="53" idx="2"/>
            <a:endCxn id="44" idx="0"/>
          </p:cNvCxnSpPr>
          <p:nvPr/>
        </p:nvCxnSpPr>
        <p:spPr>
          <a:xfrm>
            <a:off x="5094461" y="2069668"/>
            <a:ext cx="0" cy="6181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09882A8-172B-AB13-1F9B-C6E15D236B54}"/>
              </a:ext>
            </a:extLst>
          </p:cNvPr>
          <p:cNvCxnSpPr/>
          <p:nvPr/>
        </p:nvCxnSpPr>
        <p:spPr>
          <a:xfrm>
            <a:off x="3387554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9E61BF2-1702-BA1D-22CC-A8129D1FFBC9}"/>
              </a:ext>
            </a:extLst>
          </p:cNvPr>
          <p:cNvCxnSpPr/>
          <p:nvPr/>
        </p:nvCxnSpPr>
        <p:spPr>
          <a:xfrm>
            <a:off x="8808430" y="1317893"/>
            <a:ext cx="0" cy="19714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B2F2356-4C38-2407-6FEF-E79B733C6028}"/>
              </a:ext>
            </a:extLst>
          </p:cNvPr>
          <p:cNvCxnSpPr/>
          <p:nvPr/>
        </p:nvCxnSpPr>
        <p:spPr>
          <a:xfrm>
            <a:off x="10082699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86DE9B9-C2BD-5206-9F2E-83667048D172}"/>
              </a:ext>
            </a:extLst>
          </p:cNvPr>
          <p:cNvCxnSpPr/>
          <p:nvPr/>
        </p:nvCxnSpPr>
        <p:spPr>
          <a:xfrm>
            <a:off x="2109301" y="1317893"/>
            <a:ext cx="0" cy="1971409"/>
          </a:xfrm>
          <a:prstGeom prst="line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CCDBBB-4579-EBAC-4166-95C9C98CFECC}"/>
              </a:ext>
            </a:extLst>
          </p:cNvPr>
          <p:cNvSpPr txBox="1"/>
          <p:nvPr/>
        </p:nvSpPr>
        <p:spPr>
          <a:xfrm>
            <a:off x="3742617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19419D-2F39-1A30-6162-9879AF2257D2}"/>
              </a:ext>
            </a:extLst>
          </p:cNvPr>
          <p:cNvSpPr txBox="1"/>
          <p:nvPr/>
        </p:nvSpPr>
        <p:spPr>
          <a:xfrm>
            <a:off x="2518506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E2A702-26B7-3B67-5211-E0C5F2FA012A}"/>
              </a:ext>
            </a:extLst>
          </p:cNvPr>
          <p:cNvSpPr txBox="1"/>
          <p:nvPr/>
        </p:nvSpPr>
        <p:spPr>
          <a:xfrm>
            <a:off x="8129356" y="1373613"/>
            <a:ext cx="343450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단위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75627-DF11-1BF6-0ABA-613B426C4F2F}"/>
              </a:ext>
            </a:extLst>
          </p:cNvPr>
          <p:cNvSpPr txBox="1"/>
          <p:nvPr/>
        </p:nvSpPr>
        <p:spPr>
          <a:xfrm>
            <a:off x="9234600" y="1373613"/>
            <a:ext cx="428103" cy="24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/>
              <a:t>레이어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58FAEAC-C85E-DA95-47AA-AD2D32CDCB80}"/>
              </a:ext>
            </a:extLst>
          </p:cNvPr>
          <p:cNvSpPr/>
          <p:nvPr/>
        </p:nvSpPr>
        <p:spPr>
          <a:xfrm>
            <a:off x="4978635" y="3406443"/>
            <a:ext cx="1826484" cy="589085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AEF346-05B8-5D8C-09EF-0B775A06C81E}"/>
              </a:ext>
            </a:extLst>
          </p:cNvPr>
          <p:cNvSpPr/>
          <p:nvPr/>
        </p:nvSpPr>
        <p:spPr>
          <a:xfrm>
            <a:off x="4978635" y="4827281"/>
            <a:ext cx="1826484" cy="589085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DB4C35-74BC-A248-A704-7DAA37CA04DE}"/>
              </a:ext>
            </a:extLst>
          </p:cNvPr>
          <p:cNvSpPr/>
          <p:nvPr/>
        </p:nvSpPr>
        <p:spPr>
          <a:xfrm>
            <a:off x="4978635" y="6032360"/>
            <a:ext cx="1826484" cy="589085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B71DBFB4-82E2-E680-2E7E-C065A53B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8" y="3500469"/>
            <a:ext cx="4249371" cy="31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헥사고날 아키텍처(Hexagonal Architecture) : 유연하고 확장 가능한 소프트웨어 디자인 🌟 feat. Java  Example - 오픈소스컨설팅 테크블로그">
            <a:extLst>
              <a:ext uri="{FF2B5EF4-FFF2-40B4-BE49-F238E27FC236}">
                <a16:creationId xmlns:a16="http://schemas.microsoft.com/office/drawing/2014/main" id="{BD7DF4EA-99B5-766A-43EB-AE6EC9E5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93" y="3867595"/>
            <a:ext cx="4588130" cy="225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81623-43EB-3D9F-2EBD-D1412B8552F8}"/>
              </a:ext>
            </a:extLst>
          </p:cNvPr>
          <p:cNvSpPr txBox="1"/>
          <p:nvPr/>
        </p:nvSpPr>
        <p:spPr>
          <a:xfrm>
            <a:off x="5310628" y="356248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어댑터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2A158-1ED5-0743-49E5-5C18FA51F7E7}"/>
              </a:ext>
            </a:extLst>
          </p:cNvPr>
          <p:cNvSpPr txBox="1"/>
          <p:nvPr/>
        </p:nvSpPr>
        <p:spPr>
          <a:xfrm>
            <a:off x="5079796" y="4983324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애플리케이션 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139C0-0F53-31C1-AE25-D504DCA48267}"/>
              </a:ext>
            </a:extLst>
          </p:cNvPr>
          <p:cNvSpPr txBox="1"/>
          <p:nvPr/>
        </p:nvSpPr>
        <p:spPr>
          <a:xfrm>
            <a:off x="5310628" y="618840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도메인 레이어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086269-835E-21A2-EA32-B54FD2F35507}"/>
              </a:ext>
            </a:extLst>
          </p:cNvPr>
          <p:cNvCxnSpPr>
            <a:stCxn id="8" idx="1"/>
            <a:endCxn id="18" idx="0"/>
          </p:cNvCxnSpPr>
          <p:nvPr/>
        </p:nvCxnSpPr>
        <p:spPr>
          <a:xfrm flipH="1">
            <a:off x="2445499" y="3700986"/>
            <a:ext cx="2865129" cy="7662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9E3C47C-C671-3B75-F4DB-303C566F9650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6473126" y="3700986"/>
            <a:ext cx="893878" cy="5560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6364269-6CA9-BBF5-A0F8-9D813830D2BA}"/>
              </a:ext>
            </a:extLst>
          </p:cNvPr>
          <p:cNvCxnSpPr>
            <a:stCxn id="9" idx="1"/>
            <a:endCxn id="20" idx="0"/>
          </p:cNvCxnSpPr>
          <p:nvPr/>
        </p:nvCxnSpPr>
        <p:spPr>
          <a:xfrm flipH="1">
            <a:off x="2478169" y="5121824"/>
            <a:ext cx="2601627" cy="17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A487ACF-D172-0755-80E2-774D3CA672CC}"/>
              </a:ext>
            </a:extLst>
          </p:cNvPr>
          <p:cNvCxnSpPr>
            <a:stCxn id="9" idx="3"/>
            <a:endCxn id="21" idx="1"/>
          </p:cNvCxnSpPr>
          <p:nvPr/>
        </p:nvCxnSpPr>
        <p:spPr>
          <a:xfrm flipV="1">
            <a:off x="6703959" y="4555663"/>
            <a:ext cx="1585314" cy="5661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3ADC719-4FBE-B824-D4BB-D6B61CEB71A5}"/>
              </a:ext>
            </a:extLst>
          </p:cNvPr>
          <p:cNvCxnSpPr>
            <a:stCxn id="9" idx="3"/>
            <a:endCxn id="22" idx="2"/>
          </p:cNvCxnSpPr>
          <p:nvPr/>
        </p:nvCxnSpPr>
        <p:spPr>
          <a:xfrm flipV="1">
            <a:off x="6703959" y="4497277"/>
            <a:ext cx="2496960" cy="6245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122FBA-A153-2E9D-D6E8-B9C012D5D778}"/>
              </a:ext>
            </a:extLst>
          </p:cNvPr>
          <p:cNvCxnSpPr>
            <a:stCxn id="10" idx="1"/>
            <a:endCxn id="23" idx="0"/>
          </p:cNvCxnSpPr>
          <p:nvPr/>
        </p:nvCxnSpPr>
        <p:spPr>
          <a:xfrm flipH="1" flipV="1">
            <a:off x="2068776" y="5316883"/>
            <a:ext cx="3241852" cy="10100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07E7B3-A131-8090-CF23-EF89DE016503}"/>
              </a:ext>
            </a:extLst>
          </p:cNvPr>
          <p:cNvCxnSpPr>
            <a:stCxn id="10" idx="3"/>
            <a:endCxn id="24" idx="2"/>
          </p:cNvCxnSpPr>
          <p:nvPr/>
        </p:nvCxnSpPr>
        <p:spPr>
          <a:xfrm flipV="1">
            <a:off x="6473126" y="5058892"/>
            <a:ext cx="2525026" cy="1268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7EBA61-D1B4-8045-CDEB-9CAC41E0FAF9}"/>
              </a:ext>
            </a:extLst>
          </p:cNvPr>
          <p:cNvSpPr/>
          <p:nvPr/>
        </p:nvSpPr>
        <p:spPr>
          <a:xfrm rot="2700000">
            <a:off x="2121110" y="4421704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213366-525A-0218-5661-B63E0850E0E1}"/>
              </a:ext>
            </a:extLst>
          </p:cNvPr>
          <p:cNvSpPr/>
          <p:nvPr/>
        </p:nvSpPr>
        <p:spPr>
          <a:xfrm rot="18000000">
            <a:off x="7294642" y="4186587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93BE35-F977-B448-7A9F-EA5172A0536F}"/>
              </a:ext>
            </a:extLst>
          </p:cNvPr>
          <p:cNvSpPr/>
          <p:nvPr/>
        </p:nvSpPr>
        <p:spPr>
          <a:xfrm rot="5400000">
            <a:off x="2108242" y="4968122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C33EB8-A9AF-A20F-4D39-75EC74B6C258}"/>
              </a:ext>
            </a:extLst>
          </p:cNvPr>
          <p:cNvSpPr/>
          <p:nvPr/>
        </p:nvSpPr>
        <p:spPr>
          <a:xfrm rot="20935007">
            <a:off x="8285646" y="4377303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836EF8-F9C7-C38A-63DB-C62FCA5FE928}"/>
              </a:ext>
            </a:extLst>
          </p:cNvPr>
          <p:cNvSpPr/>
          <p:nvPr/>
        </p:nvSpPr>
        <p:spPr>
          <a:xfrm rot="1613904">
            <a:off x="9070246" y="4230572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1DD6EC-C362-081F-A85E-9B8A9E066326}"/>
              </a:ext>
            </a:extLst>
          </p:cNvPr>
          <p:cNvSpPr/>
          <p:nvPr/>
        </p:nvSpPr>
        <p:spPr>
          <a:xfrm rot="8100000">
            <a:off x="1744387" y="5051468"/>
            <a:ext cx="428901" cy="310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DD59A9-945E-5C4E-1105-EEBD0F3BBEBA}"/>
              </a:ext>
            </a:extLst>
          </p:cNvPr>
          <p:cNvSpPr/>
          <p:nvPr/>
        </p:nvSpPr>
        <p:spPr>
          <a:xfrm rot="4500000">
            <a:off x="8939874" y="4881426"/>
            <a:ext cx="388906" cy="281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27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0684" y="2048608"/>
            <a:ext cx="3736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4.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D9C623-A0FA-B0CC-88E6-DD4D5FFD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84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404C8-D32F-BF12-EAC6-A40922A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45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ED497D-0C5E-0E5D-EC79-EBE7D2C8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637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E33C98-3733-0515-90B5-C588F8EE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3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84260-162C-B5B2-7BEB-593AEF19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3936C-3232-6858-FB92-69A13E0589E8}"/>
              </a:ext>
            </a:extLst>
          </p:cNvPr>
          <p:cNvSpPr txBox="1"/>
          <p:nvPr/>
        </p:nvSpPr>
        <p:spPr>
          <a:xfrm>
            <a:off x="5546368" y="2034530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CA3CD3-15B8-DA7B-2191-0DBDBEEA5070}"/>
              </a:ext>
            </a:extLst>
          </p:cNvPr>
          <p:cNvSpPr/>
          <p:nvPr/>
        </p:nvSpPr>
        <p:spPr>
          <a:xfrm>
            <a:off x="5213181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6ECCF-CA89-5D07-A996-FEB44F9CDAB2}"/>
              </a:ext>
            </a:extLst>
          </p:cNvPr>
          <p:cNvSpPr txBox="1"/>
          <p:nvPr/>
        </p:nvSpPr>
        <p:spPr>
          <a:xfrm>
            <a:off x="1638617" y="2034530"/>
            <a:ext cx="127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b="1" dirty="0">
                <a:solidFill>
                  <a:srgbClr val="C00000"/>
                </a:solidFill>
              </a:rPr>
              <a:t>Tech.</a:t>
            </a:r>
            <a:r>
              <a:rPr lang="ko-KR" altLang="en-US" sz="1600" b="1" dirty="0">
                <a:solidFill>
                  <a:srgbClr val="C00000"/>
                </a:solidFill>
              </a:rPr>
              <a:t> 관심사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E6C2B5-24F7-DDB4-7D8F-1EA54BF96DB8}"/>
              </a:ext>
            </a:extLst>
          </p:cNvPr>
          <p:cNvSpPr/>
          <p:nvPr/>
        </p:nvSpPr>
        <p:spPr>
          <a:xfrm>
            <a:off x="1374071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58847-FEA1-6451-8D0A-EB418D147BBD}"/>
              </a:ext>
            </a:extLst>
          </p:cNvPr>
          <p:cNvSpPr txBox="1"/>
          <p:nvPr/>
        </p:nvSpPr>
        <p:spPr>
          <a:xfrm>
            <a:off x="9277649" y="2034530"/>
            <a:ext cx="1275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b="1" dirty="0">
                <a:solidFill>
                  <a:srgbClr val="C00000"/>
                </a:solidFill>
              </a:rPr>
              <a:t>Tech.</a:t>
            </a:r>
            <a:r>
              <a:rPr lang="ko-KR" altLang="en-US" sz="1600" b="1" dirty="0">
                <a:solidFill>
                  <a:srgbClr val="C00000"/>
                </a:solidFill>
              </a:rPr>
              <a:t> 관심사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95C58-1A97-B877-70F3-3BDAF531B496}"/>
              </a:ext>
            </a:extLst>
          </p:cNvPr>
          <p:cNvSpPr/>
          <p:nvPr/>
        </p:nvSpPr>
        <p:spPr>
          <a:xfrm>
            <a:off x="9013103" y="1720925"/>
            <a:ext cx="1804826" cy="965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F75507-9E0F-CEC2-90A8-BA35362A4AD4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3178897" y="2203807"/>
            <a:ext cx="20342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62BC87-EFFB-722C-A680-AA3A39C09F3A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018007" y="2203807"/>
            <a:ext cx="1995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79F298-1073-2474-68D6-F96170DF2871}"/>
              </a:ext>
            </a:extLst>
          </p:cNvPr>
          <p:cNvSpPr txBox="1"/>
          <p:nvPr/>
        </p:nvSpPr>
        <p:spPr>
          <a:xfrm>
            <a:off x="2004615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입력</a:t>
            </a:r>
            <a:endParaRPr lang="en-GB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75EE9-F05E-3388-3BD4-7B39114D6BFA}"/>
              </a:ext>
            </a:extLst>
          </p:cNvPr>
          <p:cNvSpPr txBox="1"/>
          <p:nvPr/>
        </p:nvSpPr>
        <p:spPr>
          <a:xfrm>
            <a:off x="9643647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출력</a:t>
            </a:r>
            <a:endParaRPr lang="en-GB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B32EC2-B375-1DFE-61EB-B668B961D9D0}"/>
              </a:ext>
            </a:extLst>
          </p:cNvPr>
          <p:cNvSpPr txBox="1"/>
          <p:nvPr/>
        </p:nvSpPr>
        <p:spPr>
          <a:xfrm>
            <a:off x="5843725" y="13230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연산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216517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B9A42B-384A-857D-809E-87108AFF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E9E2B-8757-6418-6632-FB3DA3BB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027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36459" y="404714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>
                    <a:lumMod val="65000"/>
                  </a:schemeClr>
                </a:solidFill>
              </a:rPr>
              <a:t>None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72520-F081-90B2-F210-D89D2517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CBD91E-E9F8-09B2-1B4A-3E0092ACEBD5}"/>
              </a:ext>
            </a:extLst>
          </p:cNvPr>
          <p:cNvSpPr/>
          <p:nvPr/>
        </p:nvSpPr>
        <p:spPr>
          <a:xfrm>
            <a:off x="2423757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A4B88-B7B9-F190-03A7-93F2FB3D7504}"/>
              </a:ext>
            </a:extLst>
          </p:cNvPr>
          <p:cNvSpPr txBox="1"/>
          <p:nvPr/>
        </p:nvSpPr>
        <p:spPr>
          <a:xfrm>
            <a:off x="2862107" y="404714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B05809-598F-D308-8A3D-521148008F83}"/>
              </a:ext>
            </a:extLst>
          </p:cNvPr>
          <p:cNvSpPr/>
          <p:nvPr/>
        </p:nvSpPr>
        <p:spPr>
          <a:xfrm>
            <a:off x="8347085" y="3873090"/>
            <a:ext cx="1406013" cy="625108"/>
          </a:xfrm>
          <a:prstGeom prst="rect">
            <a:avLst/>
          </a:prstGeom>
          <a:solidFill>
            <a:srgbClr val="F9F9F9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09417F-987C-5441-3D3A-B953F01DE557}"/>
              </a:ext>
            </a:extLst>
          </p:cNvPr>
          <p:cNvSpPr txBox="1"/>
          <p:nvPr/>
        </p:nvSpPr>
        <p:spPr>
          <a:xfrm>
            <a:off x="8785435" y="4047145"/>
            <a:ext cx="5293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None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6C265F-63D3-3BA7-6DA6-DC240AF4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43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491C5F-1149-7886-0CE1-58AAF180F430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2D50A2-1E76-4552-FAE8-FB5533704AFD}"/>
              </a:ext>
            </a:extLst>
          </p:cNvPr>
          <p:cNvSpPr/>
          <p:nvPr/>
        </p:nvSpPr>
        <p:spPr>
          <a:xfrm>
            <a:off x="8347085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43213-3695-4F13-3A42-38D723182718}"/>
              </a:ext>
            </a:extLst>
          </p:cNvPr>
          <p:cNvSpPr txBox="1"/>
          <p:nvPr/>
        </p:nvSpPr>
        <p:spPr>
          <a:xfrm>
            <a:off x="856717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D0EFB-D722-7CD3-5B67-388A22873C24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7C381-DC65-4613-0FAA-6A976DD5714B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122978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44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71700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45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6479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46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1463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543751" y="1073939"/>
            <a:ext cx="31521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73939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39" idx="0"/>
          </p:cNvCxnSpPr>
          <p:nvPr/>
        </p:nvCxnSpPr>
        <p:spPr>
          <a:xfrm rot="5400000" flipH="1" flipV="1">
            <a:off x="4403755" y="2596099"/>
            <a:ext cx="1129832" cy="3683815"/>
          </a:xfrm>
          <a:prstGeom prst="bentConnector3">
            <a:avLst>
              <a:gd name="adj1" fmla="val 14705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47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002922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4150364-2F90-D9BD-5A98-63372BA70B89}"/>
              </a:ext>
            </a:extLst>
          </p:cNvPr>
          <p:cNvCxnSpPr>
            <a:cxnSpLocks/>
            <a:stCxn id="42" idx="0"/>
            <a:endCxn id="12" idx="0"/>
          </p:cNvCxnSpPr>
          <p:nvPr/>
        </p:nvCxnSpPr>
        <p:spPr>
          <a:xfrm rot="16200000" flipH="1">
            <a:off x="7633963" y="3586793"/>
            <a:ext cx="1129832" cy="1702426"/>
          </a:xfrm>
          <a:prstGeom prst="bentConnector3">
            <a:avLst>
              <a:gd name="adj1" fmla="val -466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96EE884-BFB9-58A4-4975-568B922188CF}"/>
              </a:ext>
            </a:extLst>
          </p:cNvPr>
          <p:cNvGrpSpPr/>
          <p:nvPr/>
        </p:nvGrpSpPr>
        <p:grpSpPr>
          <a:xfrm>
            <a:off x="6585864" y="3873090"/>
            <a:ext cx="986517" cy="284501"/>
            <a:chOff x="6574889" y="3904894"/>
            <a:chExt cx="986517" cy="284501"/>
          </a:xfrm>
          <a:noFill/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2E2DFF6-AFB9-9790-EF3A-E6373B43CCF5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8CB26B5-435D-2963-8433-7197C8E9BF47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29872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565500" y="2048608"/>
            <a:ext cx="5061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5. </a:t>
            </a:r>
            <a:r>
              <a:rPr lang="ko-KR" altLang="en-US" sz="3200" b="1" dirty="0"/>
              <a:t>레이어와 입</a:t>
            </a:r>
            <a:r>
              <a:rPr lang="en-GB" altLang="ko-KR" sz="3200" b="1" dirty="0"/>
              <a:t>/</a:t>
            </a:r>
            <a:r>
              <a:rPr lang="ko-KR" altLang="en-US" sz="3200" b="1" dirty="0"/>
              <a:t>출력 의존성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410CB4-5949-DD37-7D27-7C52B2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77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A09BD5-817E-B100-C95D-F5BCE2DA1F5E}"/>
              </a:ext>
            </a:extLst>
          </p:cNvPr>
          <p:cNvSpPr/>
          <p:nvPr/>
        </p:nvSpPr>
        <p:spPr>
          <a:xfrm>
            <a:off x="3341009" y="211395"/>
            <a:ext cx="1553343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49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036FB7-242A-DC10-F9AB-BF67C655FFFE}"/>
              </a:ext>
            </a:extLst>
          </p:cNvPr>
          <p:cNvSpPr/>
          <p:nvPr/>
        </p:nvSpPr>
        <p:spPr>
          <a:xfrm>
            <a:off x="4058368" y="3520407"/>
            <a:ext cx="122903" cy="58880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8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12" idx="0"/>
          </p:cNvCxnSpPr>
          <p:nvPr/>
        </p:nvCxnSpPr>
        <p:spPr>
          <a:xfrm rot="16200000" flipH="1">
            <a:off x="7633963" y="4012367"/>
            <a:ext cx="1129832" cy="1702426"/>
          </a:xfrm>
          <a:prstGeom prst="bentConnector3">
            <a:avLst>
              <a:gd name="adj1" fmla="val -438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A55503-BEE3-C7EC-8893-00875D8B7E8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496109" y="1005115"/>
            <a:ext cx="315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0DA739-5681-B2B3-6B5A-71BD3ED9CD93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479222-148E-0F70-6C09-2F6B8973F106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65C4E-F8C2-D056-FB74-4A001DAC18F1}"/>
              </a:ext>
            </a:extLst>
          </p:cNvPr>
          <p:cNvSpPr/>
          <p:nvPr/>
        </p:nvSpPr>
        <p:spPr>
          <a:xfrm>
            <a:off x="226031" y="4544471"/>
            <a:ext cx="2405775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59ECBFC-AFB7-0B62-B48F-D1AC57F0ED91}"/>
              </a:ext>
            </a:extLst>
          </p:cNvPr>
          <p:cNvSpPr/>
          <p:nvPr/>
        </p:nvSpPr>
        <p:spPr>
          <a:xfrm>
            <a:off x="2631806" y="4586901"/>
            <a:ext cx="892958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0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410E6-3684-791A-D512-27CB5489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</a:t>
            </a:fld>
            <a:endParaRPr lang="en-GB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015B67-1B07-A13B-355F-4CF9174756AE}"/>
              </a:ext>
            </a:extLst>
          </p:cNvPr>
          <p:cNvSpPr/>
          <p:nvPr/>
        </p:nvSpPr>
        <p:spPr>
          <a:xfrm>
            <a:off x="2032585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396E-07A0-CBA3-A022-B6EB5BEA9C42}"/>
              </a:ext>
            </a:extLst>
          </p:cNvPr>
          <p:cNvSpPr txBox="1"/>
          <p:nvPr/>
        </p:nvSpPr>
        <p:spPr>
          <a:xfrm>
            <a:off x="2839466" y="1242378"/>
            <a:ext cx="66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63738-6BD0-AF3A-A45B-4D883421E07B}"/>
              </a:ext>
            </a:extLst>
          </p:cNvPr>
          <p:cNvSpPr/>
          <p:nvPr/>
        </p:nvSpPr>
        <p:spPr>
          <a:xfrm>
            <a:off x="2032585" y="3591246"/>
            <a:ext cx="2279650" cy="806450"/>
          </a:xfrm>
          <a:prstGeom prst="rect">
            <a:avLst/>
          </a:prstGeom>
          <a:solidFill>
            <a:srgbClr val="0070C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C6740-098A-BC55-AE0C-776BB78CD4C3}"/>
              </a:ext>
            </a:extLst>
          </p:cNvPr>
          <p:cNvSpPr txBox="1"/>
          <p:nvPr/>
        </p:nvSpPr>
        <p:spPr>
          <a:xfrm>
            <a:off x="2335739" y="3794416"/>
            <a:ext cx="16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487052-CD25-0DBC-ECAE-F883A6A6386F}"/>
              </a:ext>
            </a:extLst>
          </p:cNvPr>
          <p:cNvSpPr/>
          <p:nvPr/>
        </p:nvSpPr>
        <p:spPr>
          <a:xfrm>
            <a:off x="8240006" y="1039208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BCD18-CC63-EABB-C3B4-2A9A572D1550}"/>
              </a:ext>
            </a:extLst>
          </p:cNvPr>
          <p:cNvSpPr txBox="1"/>
          <p:nvPr/>
        </p:nvSpPr>
        <p:spPr>
          <a:xfrm>
            <a:off x="8695990" y="1242378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F31F1-EF7C-5740-487E-4AD280C44829}"/>
              </a:ext>
            </a:extLst>
          </p:cNvPr>
          <p:cNvSpPr/>
          <p:nvPr/>
        </p:nvSpPr>
        <p:spPr>
          <a:xfrm>
            <a:off x="8240006" y="3591246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1696-7FCF-4CA0-0E5D-11E0C983C8CF}"/>
              </a:ext>
            </a:extLst>
          </p:cNvPr>
          <p:cNvSpPr txBox="1"/>
          <p:nvPr/>
        </p:nvSpPr>
        <p:spPr>
          <a:xfrm>
            <a:off x="8481797" y="3794416"/>
            <a:ext cx="179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Observability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9F07F-F8D6-A12F-44DA-FA2035735C50}"/>
              </a:ext>
            </a:extLst>
          </p:cNvPr>
          <p:cNvSpPr/>
          <p:nvPr/>
        </p:nvSpPr>
        <p:spPr>
          <a:xfrm>
            <a:off x="8240006" y="5077624"/>
            <a:ext cx="2279650" cy="8064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61F8-F097-523C-232D-8FCD90D1069D}"/>
              </a:ext>
            </a:extLst>
          </p:cNvPr>
          <p:cNvSpPr txBox="1"/>
          <p:nvPr/>
        </p:nvSpPr>
        <p:spPr>
          <a:xfrm>
            <a:off x="9036628" y="5280794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7749-D37F-FF43-3960-E9C173E7C8A3}"/>
              </a:ext>
            </a:extLst>
          </p:cNvPr>
          <p:cNvSpPr txBox="1"/>
          <p:nvPr/>
        </p:nvSpPr>
        <p:spPr>
          <a:xfrm>
            <a:off x="5899254" y="1002324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83408-6B84-60F7-97B8-265BA7FC0162}"/>
              </a:ext>
            </a:extLst>
          </p:cNvPr>
          <p:cNvSpPr txBox="1"/>
          <p:nvPr/>
        </p:nvSpPr>
        <p:spPr>
          <a:xfrm>
            <a:off x="5728150" y="4128582"/>
            <a:ext cx="1095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9CD5E08-3E9E-E2C8-EFCE-B0EFDDA94967}"/>
              </a:ext>
            </a:extLst>
          </p:cNvPr>
          <p:cNvCxnSpPr>
            <a:stCxn id="17" idx="1"/>
            <a:endCxn id="14" idx="3"/>
          </p:cNvCxnSpPr>
          <p:nvPr/>
        </p:nvCxnSpPr>
        <p:spPr>
          <a:xfrm flipH="1">
            <a:off x="4312235" y="3994471"/>
            <a:ext cx="3927771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7ADB7BD-7073-8D1A-6EF1-B4C04DFDA4E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312235" y="1442433"/>
            <a:ext cx="39277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C5DEA-E9A8-0AB5-92BF-D8FF6F7292B1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172410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5DF46F-0371-F360-9D75-5EC12251D0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379831" y="1845658"/>
            <a:ext cx="0" cy="174558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881BB6-6368-F0D3-C38D-A44DD13C91C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379831" y="4397696"/>
            <a:ext cx="0" cy="67992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001-767C-F0DE-6E31-0441D13FEFD0}"/>
              </a:ext>
            </a:extLst>
          </p:cNvPr>
          <p:cNvSpPr txBox="1"/>
          <p:nvPr/>
        </p:nvSpPr>
        <p:spPr>
          <a:xfrm>
            <a:off x="2459715" y="201368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B1A3E7-EF4B-B4C3-E346-EEEAC5BF46F7}"/>
              </a:ext>
            </a:extLst>
          </p:cNvPr>
          <p:cNvSpPr txBox="1"/>
          <p:nvPr/>
        </p:nvSpPr>
        <p:spPr>
          <a:xfrm>
            <a:off x="8785758" y="201368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OPS</a:t>
            </a:r>
          </a:p>
          <a:p>
            <a:pPr algn="ctr"/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</a:t>
            </a:r>
            <a:r>
              <a:rPr lang="en-GB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eration</a:t>
            </a:r>
            <a:r>
              <a:rPr lang="en-GB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endParaRPr lang="en-GB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11D03A-B926-9970-C4C1-2D641A3FDF24}"/>
              </a:ext>
            </a:extLst>
          </p:cNvPr>
          <p:cNvSpPr txBox="1"/>
          <p:nvPr/>
        </p:nvSpPr>
        <p:spPr>
          <a:xfrm>
            <a:off x="2270304" y="4435081"/>
            <a:ext cx="1804212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Domain-Driven Design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Clean Architecture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784772-ED9F-B08D-1A28-AA7852CD3E32}"/>
              </a:ext>
            </a:extLst>
          </p:cNvPr>
          <p:cNvSpPr txBox="1"/>
          <p:nvPr/>
        </p:nvSpPr>
        <p:spPr>
          <a:xfrm>
            <a:off x="533963" y="1715462"/>
            <a:ext cx="2519151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Unit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Integration Test(Performance Test)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End to End Test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54F369-7CB2-4A8B-376B-EA5A9AF399D0}"/>
              </a:ext>
            </a:extLst>
          </p:cNvPr>
          <p:cNvSpPr txBox="1"/>
          <p:nvPr/>
        </p:nvSpPr>
        <p:spPr>
          <a:xfrm>
            <a:off x="10578383" y="3408606"/>
            <a:ext cx="1058623" cy="1448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Heal Check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06F37-B04A-DF9C-9D44-4368E7C21855}"/>
              </a:ext>
            </a:extLst>
          </p:cNvPr>
          <p:cNvSpPr txBox="1"/>
          <p:nvPr/>
        </p:nvSpPr>
        <p:spPr>
          <a:xfrm>
            <a:off x="4616139" y="1543989"/>
            <a:ext cx="4200189" cy="2187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Style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Format</a:t>
            </a:r>
            <a:endParaRPr lang="en-GB" sz="1200" dirty="0">
              <a:solidFill>
                <a:srgbClr val="0070C0"/>
              </a:solidFill>
            </a:endParaRP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Metrics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Coverage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Metrics: Maintainability Index, Cyclomatic Complexity, …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 dirty="0">
                <a:solidFill>
                  <a:srgbClr val="0070C0"/>
                </a:solidFill>
              </a:rPr>
              <a:t>Code Duplication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Code Diagram</a:t>
            </a:r>
          </a:p>
          <a:p>
            <a:pPr indent="-190500">
              <a:lnSpc>
                <a:spcPct val="150000"/>
              </a:lnSpc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E388EB-208F-DB25-6A4F-433913E94589}"/>
              </a:ext>
            </a:extLst>
          </p:cNvPr>
          <p:cNvSpPr txBox="1"/>
          <p:nvPr/>
        </p:nvSpPr>
        <p:spPr>
          <a:xfrm>
            <a:off x="10578383" y="5342349"/>
            <a:ext cx="1079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200" dirty="0">
                <a:solidFill>
                  <a:srgbClr val="0070C0"/>
                </a:solidFill>
              </a:rPr>
              <a:t>Documents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291829-F12C-F44E-C3CF-0F6BF7AB5ACF}"/>
              </a:ext>
            </a:extLst>
          </p:cNvPr>
          <p:cNvSpPr txBox="1"/>
          <p:nvPr/>
        </p:nvSpPr>
        <p:spPr>
          <a:xfrm>
            <a:off x="8240006" y="5963536"/>
            <a:ext cx="2257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※ </a:t>
            </a:r>
            <a:r>
              <a:rPr lang="en-GB" sz="1200" dirty="0">
                <a:solidFill>
                  <a:srgbClr val="0070C0"/>
                </a:solidFill>
              </a:rPr>
              <a:t>Standard operating procedure </a:t>
            </a:r>
          </a:p>
        </p:txBody>
      </p:sp>
    </p:spTree>
    <p:extLst>
      <p:ext uri="{BB962C8B-B14F-4D97-AF65-F5344CB8AC3E}">
        <p14:creationId xmlns:p14="http://schemas.microsoft.com/office/powerpoint/2010/main" val="1743442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2063FE-667E-6207-FE39-D13AF3D664AE}"/>
              </a:ext>
            </a:extLst>
          </p:cNvPr>
          <p:cNvSpPr/>
          <p:nvPr/>
        </p:nvSpPr>
        <p:spPr>
          <a:xfrm>
            <a:off x="7205978" y="211395"/>
            <a:ext cx="1719168" cy="6338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80B67947-0462-33F8-9923-1FE12A46398E}"/>
              </a:ext>
            </a:extLst>
          </p:cNvPr>
          <p:cNvSpPr/>
          <p:nvPr/>
        </p:nvSpPr>
        <p:spPr>
          <a:xfrm flipH="1">
            <a:off x="8796688" y="3328320"/>
            <a:ext cx="779423" cy="559604"/>
          </a:xfrm>
          <a:prstGeom prst="rightArrow">
            <a:avLst>
              <a:gd name="adj1" fmla="val 69162"/>
              <a:gd name="adj2" fmla="val 488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50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979DA09-C83F-B063-7EF6-31737826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59" y="3339877"/>
            <a:ext cx="2198126" cy="1786563"/>
          </a:xfrm>
          <a:prstGeom prst="rect">
            <a:avLst/>
          </a:prstGeom>
        </p:spPr>
      </p:pic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5A15A1-9B24-F887-5504-BD96F95831BC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A1218B-EFAA-D006-40CA-82858DAF99AD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113A75-A661-6BD5-42A7-881CD04FD370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DF32F0-8788-B2B7-7CBE-C384D0C6B79E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C1F88A3-F127-5E67-8ED4-7F15B74F143B}"/>
              </a:ext>
            </a:extLst>
          </p:cNvPr>
          <p:cNvSpPr/>
          <p:nvPr/>
        </p:nvSpPr>
        <p:spPr>
          <a:xfrm>
            <a:off x="9561406" y="3285890"/>
            <a:ext cx="2425039" cy="6444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94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F2D7261-5C9A-92AC-2857-D26587F11036}"/>
              </a:ext>
            </a:extLst>
          </p:cNvPr>
          <p:cNvSpPr txBox="1"/>
          <p:nvPr/>
        </p:nvSpPr>
        <p:spPr>
          <a:xfrm>
            <a:off x="7333034" y="1359720"/>
            <a:ext cx="1478290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Output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6098A0-C30F-772B-B425-E934BCD49F11}"/>
              </a:ext>
            </a:extLst>
          </p:cNvPr>
          <p:cNvSpPr txBox="1"/>
          <p:nvPr/>
        </p:nvSpPr>
        <p:spPr>
          <a:xfrm>
            <a:off x="3435181" y="1359720"/>
            <a:ext cx="1369286" cy="57394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rgbClr val="C00000"/>
                </a:solidFill>
              </a:rPr>
              <a:t>인터페이스</a:t>
            </a:r>
            <a:endParaRPr lang="en-GB" altLang="ko-KR" sz="11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100" b="1" dirty="0">
                <a:solidFill>
                  <a:srgbClr val="C00000"/>
                </a:solidFill>
              </a:rPr>
              <a:t>Use Case Input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GB" sz="1100" b="1" dirty="0">
                <a:solidFill>
                  <a:srgbClr val="C00000"/>
                </a:solidFill>
              </a:rPr>
              <a:t>Port</a:t>
            </a:r>
          </a:p>
        </p:txBody>
      </p:sp>
      <p:sp>
        <p:nvSpPr>
          <p:cNvPr id="54" name="화살표: 왼쪽/오른쪽 53">
            <a:extLst>
              <a:ext uri="{FF2B5EF4-FFF2-40B4-BE49-F238E27FC236}">
                <a16:creationId xmlns:a16="http://schemas.microsoft.com/office/drawing/2014/main" id="{43788EAD-E1B1-00EE-5FE8-7CE7BBD17C29}"/>
              </a:ext>
            </a:extLst>
          </p:cNvPr>
          <p:cNvSpPr/>
          <p:nvPr/>
        </p:nvSpPr>
        <p:spPr>
          <a:xfrm>
            <a:off x="4181268" y="391049"/>
            <a:ext cx="3829452" cy="1201975"/>
          </a:xfrm>
          <a:prstGeom prst="leftRightArrow">
            <a:avLst>
              <a:gd name="adj1" fmla="val 78208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64EF964E-8472-44F1-03AA-377D3C5F6AF2}"/>
              </a:ext>
            </a:extLst>
          </p:cNvPr>
          <p:cNvSpPr/>
          <p:nvPr/>
        </p:nvSpPr>
        <p:spPr>
          <a:xfrm rot="10800000">
            <a:off x="8133633" y="391050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1B730E-373B-E7EF-009D-819B16CE7E57}"/>
              </a:ext>
            </a:extLst>
          </p:cNvPr>
          <p:cNvSpPr/>
          <p:nvPr/>
        </p:nvSpPr>
        <p:spPr>
          <a:xfrm>
            <a:off x="4058368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7E77F20-1DDD-82F3-42DC-2352599FB328}"/>
              </a:ext>
            </a:extLst>
          </p:cNvPr>
          <p:cNvSpPr/>
          <p:nvPr/>
        </p:nvSpPr>
        <p:spPr>
          <a:xfrm>
            <a:off x="305115" y="391049"/>
            <a:ext cx="3753252" cy="1201979"/>
          </a:xfrm>
          <a:prstGeom prst="rightArrow">
            <a:avLst>
              <a:gd name="adj1" fmla="val 75643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56733-6523-F1A3-83F6-51DD248B9C5C}"/>
              </a:ext>
            </a:extLst>
          </p:cNvPr>
          <p:cNvSpPr txBox="1"/>
          <p:nvPr/>
        </p:nvSpPr>
        <p:spPr>
          <a:xfrm>
            <a:off x="5695890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09FA7-BF18-9913-2B8C-BD2F16EE7C50}"/>
              </a:ext>
            </a:extLst>
          </p:cNvPr>
          <p:cNvSpPr txBox="1"/>
          <p:nvPr/>
        </p:nvSpPr>
        <p:spPr>
          <a:xfrm>
            <a:off x="1743532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DD1F2-A337-C1BA-CAD7-A809D6CE066F}"/>
              </a:ext>
            </a:extLst>
          </p:cNvPr>
          <p:cNvSpPr txBox="1"/>
          <p:nvPr/>
        </p:nvSpPr>
        <p:spPr>
          <a:xfrm>
            <a:off x="9648249" y="7742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C45E2-E57F-B102-8F1C-ED77F8A82AA0}"/>
              </a:ext>
            </a:extLst>
          </p:cNvPr>
          <p:cNvSpPr txBox="1"/>
          <p:nvPr/>
        </p:nvSpPr>
        <p:spPr>
          <a:xfrm>
            <a:off x="1501542" y="1402215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964FC-E766-0947-AE0C-FBC788BF0142}"/>
              </a:ext>
            </a:extLst>
          </p:cNvPr>
          <p:cNvSpPr txBox="1"/>
          <p:nvPr/>
        </p:nvSpPr>
        <p:spPr>
          <a:xfrm>
            <a:off x="5521964" y="1402215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A616AEE-C183-5715-3216-39C02BEEE1F7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2543751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0BB6C5-647B-868F-DCC6-71FA88CD833B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6496109" y="1005115"/>
            <a:ext cx="15146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DB82D2-9396-94F4-3E1A-6FDFBA1B2431}"/>
              </a:ext>
            </a:extLst>
          </p:cNvPr>
          <p:cNvSpPr txBox="1"/>
          <p:nvPr/>
        </p:nvSpPr>
        <p:spPr>
          <a:xfrm>
            <a:off x="9406259" y="1466780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6AC23-C0B7-22CB-00F3-4DC22B37BCE4}"/>
              </a:ext>
            </a:extLst>
          </p:cNvPr>
          <p:cNvSpPr/>
          <p:nvPr/>
        </p:nvSpPr>
        <p:spPr>
          <a:xfrm>
            <a:off x="4257474" y="5301435"/>
            <a:ext cx="3677053" cy="879231"/>
          </a:xfrm>
          <a:prstGeom prst="rect">
            <a:avLst/>
          </a:prstGeom>
          <a:solidFill>
            <a:srgbClr val="FCFDB9"/>
          </a:solidFill>
          <a:ln>
            <a:solidFill>
              <a:srgbClr val="FC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C9364C-AD27-E835-BF85-DC1E4503949E}"/>
              </a:ext>
            </a:extLst>
          </p:cNvPr>
          <p:cNvSpPr/>
          <p:nvPr/>
        </p:nvSpPr>
        <p:spPr>
          <a:xfrm>
            <a:off x="6376116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4E7925-9745-F4AB-EA19-B2D105D04708}"/>
              </a:ext>
            </a:extLst>
          </p:cNvPr>
          <p:cNvSpPr txBox="1"/>
          <p:nvPr/>
        </p:nvSpPr>
        <p:spPr>
          <a:xfrm>
            <a:off x="6639739" y="5587162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3682F-292E-AD70-09F0-FB664DD37A50}"/>
              </a:ext>
            </a:extLst>
          </p:cNvPr>
          <p:cNvSpPr txBox="1"/>
          <p:nvPr/>
        </p:nvSpPr>
        <p:spPr>
          <a:xfrm>
            <a:off x="5647257" y="5602551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FF3E6-14B5-40F6-BF7C-5BCBD6BB20D3}"/>
              </a:ext>
            </a:extLst>
          </p:cNvPr>
          <p:cNvSpPr txBox="1"/>
          <p:nvPr/>
        </p:nvSpPr>
        <p:spPr>
          <a:xfrm>
            <a:off x="458676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1DFAEA-84FB-F51C-CB85-EE688824152F}"/>
              </a:ext>
            </a:extLst>
          </p:cNvPr>
          <p:cNvSpPr/>
          <p:nvPr/>
        </p:nvSpPr>
        <p:spPr>
          <a:xfrm>
            <a:off x="4257473" y="4171603"/>
            <a:ext cx="3677053" cy="879231"/>
          </a:xfrm>
          <a:prstGeom prst="rect">
            <a:avLst/>
          </a:prstGeom>
          <a:solidFill>
            <a:srgbClr val="FFA09C"/>
          </a:solidFill>
          <a:ln>
            <a:solidFill>
              <a:srgbClr val="FFA0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470DCF-D2A1-53DA-988E-5534A0E307C9}"/>
              </a:ext>
            </a:extLst>
          </p:cNvPr>
          <p:cNvSpPr/>
          <p:nvPr/>
        </p:nvSpPr>
        <p:spPr>
          <a:xfrm>
            <a:off x="6376116" y="4298664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AA90AC-3382-0EC2-4C65-02946BB7165D}"/>
              </a:ext>
            </a:extLst>
          </p:cNvPr>
          <p:cNvSpPr txBox="1"/>
          <p:nvPr/>
        </p:nvSpPr>
        <p:spPr>
          <a:xfrm>
            <a:off x="6627717" y="44573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F52116-F8D0-AF8C-7B58-98C03831F50D}"/>
              </a:ext>
            </a:extLst>
          </p:cNvPr>
          <p:cNvSpPr txBox="1"/>
          <p:nvPr/>
        </p:nvSpPr>
        <p:spPr>
          <a:xfrm>
            <a:off x="5562394" y="4472719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3CF63-626F-3CFE-B313-B80CFCBF1384}"/>
              </a:ext>
            </a:extLst>
          </p:cNvPr>
          <p:cNvSpPr txBox="1"/>
          <p:nvPr/>
        </p:nvSpPr>
        <p:spPr>
          <a:xfrm>
            <a:off x="4355936" y="44727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9F91089-8A69-1E59-5F90-CE2A5D0A990B}"/>
              </a:ext>
            </a:extLst>
          </p:cNvPr>
          <p:cNvSpPr/>
          <p:nvPr/>
        </p:nvSpPr>
        <p:spPr>
          <a:xfrm>
            <a:off x="305115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9AE6EF-DAA7-3DED-FD90-02DF193E6124}"/>
              </a:ext>
            </a:extLst>
          </p:cNvPr>
          <p:cNvSpPr/>
          <p:nvPr/>
        </p:nvSpPr>
        <p:spPr>
          <a:xfrm>
            <a:off x="2423757" y="5428496"/>
            <a:ext cx="1406013" cy="625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792F7B-B8D3-1AFD-E309-F5828DC395F6}"/>
              </a:ext>
            </a:extLst>
          </p:cNvPr>
          <p:cNvSpPr txBox="1"/>
          <p:nvPr/>
        </p:nvSpPr>
        <p:spPr>
          <a:xfrm>
            <a:off x="2687380" y="5587162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7C8A69-C06E-D019-17D0-69FD60CD0E37}"/>
              </a:ext>
            </a:extLst>
          </p:cNvPr>
          <p:cNvSpPr txBox="1"/>
          <p:nvPr/>
        </p:nvSpPr>
        <p:spPr>
          <a:xfrm>
            <a:off x="1766328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3B7F4D-4137-7AD4-EA69-035943C4ECC2}"/>
              </a:ext>
            </a:extLst>
          </p:cNvPr>
          <p:cNvSpPr txBox="1"/>
          <p:nvPr/>
        </p:nvSpPr>
        <p:spPr>
          <a:xfrm>
            <a:off x="634410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9C762D1-17C5-91CC-7A14-C68B6BBF118D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7079123" y="4765107"/>
            <a:ext cx="0" cy="822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C4178E-0246-16DD-9286-78BF8D0E3F53}"/>
              </a:ext>
            </a:extLst>
          </p:cNvPr>
          <p:cNvCxnSpPr>
            <a:cxnSpLocks/>
            <a:stCxn id="78" idx="0"/>
            <a:endCxn id="43" idx="1"/>
          </p:cNvCxnSpPr>
          <p:nvPr/>
        </p:nvCxnSpPr>
        <p:spPr>
          <a:xfrm rot="5400000" flipH="1" flipV="1">
            <a:off x="2785722" y="4155850"/>
            <a:ext cx="1613688" cy="93160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551A5D-8EE1-8804-7F3A-CAD1BE03AD2E}"/>
              </a:ext>
            </a:extLst>
          </p:cNvPr>
          <p:cNvGrpSpPr/>
          <p:nvPr/>
        </p:nvGrpSpPr>
        <p:grpSpPr>
          <a:xfrm>
            <a:off x="6670565" y="4298664"/>
            <a:ext cx="817114" cy="245807"/>
            <a:chOff x="6566578" y="2673562"/>
            <a:chExt cx="817114" cy="245807"/>
          </a:xfrm>
          <a:noFill/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4BD4D1E-9002-141C-E86A-6CD031333071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6F1CB80-EA4E-CFAA-35A6-8DEF1DEAB752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8F6B081-B5CC-A96F-7512-E467B0939834}"/>
              </a:ext>
            </a:extLst>
          </p:cNvPr>
          <p:cNvGrpSpPr/>
          <p:nvPr/>
        </p:nvGrpSpPr>
        <p:grpSpPr>
          <a:xfrm>
            <a:off x="4119821" y="211395"/>
            <a:ext cx="3952359" cy="6338930"/>
            <a:chOff x="4119821" y="339213"/>
            <a:chExt cx="3952359" cy="4768645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A8F0-A338-E4C2-AD8E-799121F76AC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89EE6A9-F6CF-F2B5-CA2A-C11EF329208B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E30536E-B4B8-314D-3277-E632740E5646}"/>
              </a:ext>
            </a:extLst>
          </p:cNvPr>
          <p:cNvSpPr txBox="1"/>
          <p:nvPr/>
        </p:nvSpPr>
        <p:spPr>
          <a:xfrm>
            <a:off x="1671396" y="1782484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5F44F-B2D9-A595-A6DB-C932FF472A17}"/>
              </a:ext>
            </a:extLst>
          </p:cNvPr>
          <p:cNvSpPr txBox="1"/>
          <p:nvPr/>
        </p:nvSpPr>
        <p:spPr>
          <a:xfrm>
            <a:off x="9576113" y="1782484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F6E7D8-6BC0-2050-B563-E2861DDB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51</a:t>
            </a:fld>
            <a:endParaRPr lang="en-GB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D72478-B02C-FC3A-FFC3-07B13C9CCBEA}"/>
              </a:ext>
            </a:extLst>
          </p:cNvPr>
          <p:cNvSpPr/>
          <p:nvPr/>
        </p:nvSpPr>
        <p:spPr>
          <a:xfrm>
            <a:off x="8209832" y="5301435"/>
            <a:ext cx="3677053" cy="879231"/>
          </a:xfrm>
          <a:prstGeom prst="rect">
            <a:avLst/>
          </a:prstGeom>
          <a:solidFill>
            <a:srgbClr val="A2FDB9"/>
          </a:solidFill>
          <a:ln>
            <a:solidFill>
              <a:srgbClr val="A2F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D54EBD-96FD-D527-2B45-6C9730B3D3D9}"/>
              </a:ext>
            </a:extLst>
          </p:cNvPr>
          <p:cNvGrpSpPr/>
          <p:nvPr/>
        </p:nvGrpSpPr>
        <p:grpSpPr>
          <a:xfrm>
            <a:off x="8347085" y="5428496"/>
            <a:ext cx="1406013" cy="625108"/>
            <a:chOff x="10328474" y="5002922"/>
            <a:chExt cx="1406013" cy="6251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8124953-8BCD-3F7A-6B8F-023BD383FC0E}"/>
                </a:ext>
              </a:extLst>
            </p:cNvPr>
            <p:cNvSpPr/>
            <p:nvPr/>
          </p:nvSpPr>
          <p:spPr>
            <a:xfrm>
              <a:off x="10328474" y="5002922"/>
              <a:ext cx="1406013" cy="625108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9AE7CF-00F6-FB44-5D31-B6285A69D353}"/>
                </a:ext>
              </a:extLst>
            </p:cNvPr>
            <p:cNvSpPr txBox="1"/>
            <p:nvPr/>
          </p:nvSpPr>
          <p:spPr>
            <a:xfrm>
              <a:off x="10548559" y="5161588"/>
              <a:ext cx="96584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0C0"/>
                  </a:solidFill>
                </a:rPr>
                <a:t>Tech. 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용어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FB1B9D-2A44-C366-AF35-408D7880E4A3}"/>
              </a:ext>
            </a:extLst>
          </p:cNvPr>
          <p:cNvSpPr txBox="1"/>
          <p:nvPr/>
        </p:nvSpPr>
        <p:spPr>
          <a:xfrm>
            <a:off x="10911259" y="560255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D2B72-1EB4-9FB0-BCDE-823C1C50A8B3}"/>
              </a:ext>
            </a:extLst>
          </p:cNvPr>
          <p:cNvSpPr txBox="1"/>
          <p:nvPr/>
        </p:nvSpPr>
        <p:spPr>
          <a:xfrm>
            <a:off x="10014114" y="5540995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6761B6-9D30-74D4-9C35-9D5232E8CFA0}"/>
              </a:ext>
            </a:extLst>
          </p:cNvPr>
          <p:cNvSpPr/>
          <p:nvPr/>
        </p:nvSpPr>
        <p:spPr>
          <a:xfrm>
            <a:off x="8010726" y="811597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0A7CFC-3600-2DBA-A31A-D9A98B4C9562}"/>
              </a:ext>
            </a:extLst>
          </p:cNvPr>
          <p:cNvGrpSpPr/>
          <p:nvPr/>
        </p:nvGrpSpPr>
        <p:grpSpPr>
          <a:xfrm>
            <a:off x="4058368" y="3520407"/>
            <a:ext cx="4075261" cy="588801"/>
            <a:chOff x="4058370" y="3360350"/>
            <a:chExt cx="4075261" cy="58880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036FB7-242A-DC10-F9AB-BF67C655FFFE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AB49F9-97FD-86FF-DE52-07EF7F1400B3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DF1BBFD-9163-95C7-AC7B-36C107617FF8}"/>
              </a:ext>
            </a:extLst>
          </p:cNvPr>
          <p:cNvCxnSpPr>
            <a:cxnSpLocks/>
            <a:stCxn id="51" idx="0"/>
            <a:endCxn id="43" idx="3"/>
          </p:cNvCxnSpPr>
          <p:nvPr/>
        </p:nvCxnSpPr>
        <p:spPr>
          <a:xfrm rot="16200000" flipV="1">
            <a:off x="5253997" y="2742082"/>
            <a:ext cx="483856" cy="262930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867BA13-399A-1C01-D34F-537166446DA2}"/>
              </a:ext>
            </a:extLst>
          </p:cNvPr>
          <p:cNvGrpSpPr/>
          <p:nvPr/>
        </p:nvGrpSpPr>
        <p:grpSpPr>
          <a:xfrm>
            <a:off x="6585864" y="4298664"/>
            <a:ext cx="986517" cy="284501"/>
            <a:chOff x="6574889" y="3904894"/>
            <a:chExt cx="986517" cy="284501"/>
          </a:xfrm>
          <a:noFill/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AF1EB70-A009-5F77-C783-0CC39314778A}"/>
                </a:ext>
              </a:extLst>
            </p:cNvPr>
            <p:cNvSpPr/>
            <p:nvPr/>
          </p:nvSpPr>
          <p:spPr>
            <a:xfrm>
              <a:off x="6574889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A4FCDD-ABF7-75AE-7853-F2AA0671E749}"/>
                </a:ext>
              </a:extLst>
            </p:cNvPr>
            <p:cNvSpPr/>
            <p:nvPr/>
          </p:nvSpPr>
          <p:spPr>
            <a:xfrm>
              <a:off x="7111976" y="3904894"/>
              <a:ext cx="449430" cy="284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E8B8D60F-6F8B-837C-154C-8DE110107963}"/>
              </a:ext>
            </a:extLst>
          </p:cNvPr>
          <p:cNvCxnSpPr>
            <a:cxnSpLocks/>
            <a:stCxn id="52" idx="0"/>
            <a:endCxn id="44" idx="1"/>
          </p:cNvCxnSpPr>
          <p:nvPr/>
        </p:nvCxnSpPr>
        <p:spPr>
          <a:xfrm rot="5400000" flipH="1" flipV="1">
            <a:off x="7437268" y="3725206"/>
            <a:ext cx="483856" cy="66306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6EE3B25-0AF0-B9A2-B6B8-DC3BD21E5902}"/>
              </a:ext>
            </a:extLst>
          </p:cNvPr>
          <p:cNvCxnSpPr>
            <a:cxnSpLocks/>
            <a:stCxn id="12" idx="0"/>
            <a:endCxn id="44" idx="3"/>
          </p:cNvCxnSpPr>
          <p:nvPr/>
        </p:nvCxnSpPr>
        <p:spPr>
          <a:xfrm rot="16200000" flipV="1">
            <a:off x="7785017" y="4163420"/>
            <a:ext cx="1613688" cy="916463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2B3C8AF4-F434-4D66-6D1D-52E7CAF4E23C}"/>
              </a:ext>
            </a:extLst>
          </p:cNvPr>
          <p:cNvSpPr/>
          <p:nvPr/>
        </p:nvSpPr>
        <p:spPr>
          <a:xfrm rot="16200000">
            <a:off x="8154531" y="3751847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A8012A53-9589-80B9-36CE-BFA64A26221B}"/>
              </a:ext>
            </a:extLst>
          </p:cNvPr>
          <p:cNvSpPr/>
          <p:nvPr/>
        </p:nvSpPr>
        <p:spPr>
          <a:xfrm rot="16200000">
            <a:off x="4203559" y="3751846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AA4E1E2-B434-E4B3-BA8F-640911D6A1DC}"/>
              </a:ext>
            </a:extLst>
          </p:cNvPr>
          <p:cNvCxnSpPr>
            <a:cxnSpLocks/>
            <a:stCxn id="4" idx="1"/>
            <a:endCxn id="38" idx="3"/>
          </p:cNvCxnSpPr>
          <p:nvPr/>
        </p:nvCxnSpPr>
        <p:spPr>
          <a:xfrm flipH="1">
            <a:off x="4181271" y="1005115"/>
            <a:ext cx="151461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7AF0AA0-0111-0F94-B861-03CACF920D81}"/>
              </a:ext>
            </a:extLst>
          </p:cNvPr>
          <p:cNvCxnSpPr>
            <a:cxnSpLocks/>
            <a:stCxn id="6" idx="1"/>
            <a:endCxn id="39" idx="3"/>
          </p:cNvCxnSpPr>
          <p:nvPr/>
        </p:nvCxnSpPr>
        <p:spPr>
          <a:xfrm flipH="1">
            <a:off x="8133629" y="1005115"/>
            <a:ext cx="15146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62858D52-1C2E-9BCE-1A44-0283918F8D8E}"/>
              </a:ext>
            </a:extLst>
          </p:cNvPr>
          <p:cNvSpPr/>
          <p:nvPr/>
        </p:nvSpPr>
        <p:spPr>
          <a:xfrm rot="16200000">
            <a:off x="4203559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976ED2AB-663D-9CCE-755B-5D31E1CA0455}"/>
              </a:ext>
            </a:extLst>
          </p:cNvPr>
          <p:cNvSpPr/>
          <p:nvPr/>
        </p:nvSpPr>
        <p:spPr>
          <a:xfrm rot="16200000">
            <a:off x="8154531" y="943662"/>
            <a:ext cx="146050" cy="122904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C258F94-6A09-C42F-BBD8-2E14433CC16C}"/>
              </a:ext>
            </a:extLst>
          </p:cNvPr>
          <p:cNvSpPr txBox="1"/>
          <p:nvPr/>
        </p:nvSpPr>
        <p:spPr>
          <a:xfrm>
            <a:off x="2888126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EF4607-F9FF-8CD1-D9BF-D7B801295E85}"/>
              </a:ext>
            </a:extLst>
          </p:cNvPr>
          <p:cNvSpPr txBox="1"/>
          <p:nvPr/>
        </p:nvSpPr>
        <p:spPr>
          <a:xfrm>
            <a:off x="6840484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CF8BD8-9F99-BB05-0140-6A30512700E9}"/>
              </a:ext>
            </a:extLst>
          </p:cNvPr>
          <p:cNvSpPr txBox="1"/>
          <p:nvPr/>
        </p:nvSpPr>
        <p:spPr>
          <a:xfrm>
            <a:off x="4525647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AB3039-E96D-B47E-BB8D-A49D90F4CCEA}"/>
              </a:ext>
            </a:extLst>
          </p:cNvPr>
          <p:cNvSpPr txBox="1"/>
          <p:nvPr/>
        </p:nvSpPr>
        <p:spPr>
          <a:xfrm>
            <a:off x="8478005" y="391049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D815-25C9-66A5-068D-AE124BBC6239}"/>
              </a:ext>
            </a:extLst>
          </p:cNvPr>
          <p:cNvSpPr txBox="1"/>
          <p:nvPr/>
        </p:nvSpPr>
        <p:spPr>
          <a:xfrm>
            <a:off x="3143869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4E271-C22C-1E8B-5F30-2469EB3B2C02}"/>
              </a:ext>
            </a:extLst>
          </p:cNvPr>
          <p:cNvSpPr txBox="1"/>
          <p:nvPr/>
        </p:nvSpPr>
        <p:spPr>
          <a:xfrm>
            <a:off x="7154132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사용</a:t>
            </a:r>
            <a:endParaRPr lang="en-GB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699DC4-7239-DDA0-ADA6-B76D13C83298}"/>
              </a:ext>
            </a:extLst>
          </p:cNvPr>
          <p:cNvSpPr txBox="1"/>
          <p:nvPr/>
        </p:nvSpPr>
        <p:spPr>
          <a:xfrm>
            <a:off x="4269156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2A631F-C07B-19B1-7834-F40C7D19EE98}"/>
              </a:ext>
            </a:extLst>
          </p:cNvPr>
          <p:cNvSpPr txBox="1"/>
          <p:nvPr/>
        </p:nvSpPr>
        <p:spPr>
          <a:xfrm>
            <a:off x="8195083" y="3198038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/>
              <a:t>인터페이스</a:t>
            </a:r>
            <a:endParaRPr lang="en-GB" altLang="ko-KR" sz="1000" dirty="0"/>
          </a:p>
          <a:p>
            <a:pPr algn="ctr">
              <a:lnSpc>
                <a:spcPct val="150000"/>
              </a:lnSpc>
            </a:pPr>
            <a:r>
              <a:rPr lang="ko-KR" altLang="en-US" sz="1000" b="1" dirty="0"/>
              <a:t>구현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56096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5754E-26EB-7E9D-C776-6AA6D4E196F0}"/>
              </a:ext>
            </a:extLst>
          </p:cNvPr>
          <p:cNvSpPr txBox="1"/>
          <p:nvPr/>
        </p:nvSpPr>
        <p:spPr>
          <a:xfrm>
            <a:off x="2054942" y="825910"/>
            <a:ext cx="5467074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</a:t>
            </a:r>
            <a:r>
              <a:rPr lang="en-GB" altLang="ko-KR" dirty="0"/>
              <a:t>vs. </a:t>
            </a:r>
            <a:r>
              <a:rPr lang="ko-KR" altLang="en-US" dirty="0"/>
              <a:t>불순</a:t>
            </a:r>
            <a:endParaRPr lang="en-GB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인터페이스 </a:t>
            </a:r>
            <a:r>
              <a:rPr lang="en-GB" altLang="ko-KR" dirty="0">
                <a:sym typeface="Wingdings" panose="05000000000000000000" pitchFamily="2" charset="2"/>
              </a:rPr>
              <a:t> </a:t>
            </a:r>
            <a:r>
              <a:rPr lang="en-GB" dirty="0"/>
              <a:t>Mediator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</a:t>
            </a:r>
            <a:r>
              <a:rPr lang="en-GB" altLang="ko-KR" dirty="0"/>
              <a:t>: Mediator			DTO: O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불순</a:t>
            </a:r>
            <a:r>
              <a:rPr lang="en-GB" altLang="ko-KR" dirty="0"/>
              <a:t>: </a:t>
            </a:r>
            <a:r>
              <a:rPr lang="ko-KR" altLang="en-US" dirty="0"/>
              <a:t>인터페이스</a:t>
            </a:r>
            <a:r>
              <a:rPr lang="en-GB" altLang="ko-KR" dirty="0"/>
              <a:t>			DTO: X</a:t>
            </a:r>
            <a:endParaRPr lang="en-GB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순수 입</a:t>
            </a:r>
            <a:r>
              <a:rPr lang="en-GB" altLang="ko-KR" dirty="0"/>
              <a:t>/</a:t>
            </a:r>
            <a:r>
              <a:rPr lang="ko-KR" altLang="en-US" dirty="0"/>
              <a:t>출력 </a:t>
            </a:r>
            <a:r>
              <a:rPr lang="en-GB" dirty="0"/>
              <a:t>Decorator </a:t>
            </a:r>
            <a:r>
              <a:rPr lang="ko-KR" altLang="en-US" dirty="0"/>
              <a:t>패턴</a:t>
            </a:r>
            <a:endParaRPr lang="en-GB" altLang="ko-KR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Validation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GB" dirty="0"/>
              <a:t>Long running operation log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E8279F-ACD0-C502-F7EE-E5BC4235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611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4726074" y="2048608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6. </a:t>
            </a:r>
            <a:r>
              <a:rPr lang="ko-KR" altLang="en-US" sz="3200" b="1" dirty="0"/>
              <a:t>솔루션 구성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038AB0-A4A4-6D2E-7D18-3F0EBEF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90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26604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267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496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057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394174" cy="190517"/>
          </a:xfrm>
          <a:prstGeom prst="parallelogram">
            <a:avLst>
              <a:gd name="adj" fmla="val 29214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Application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92E4E1-1AF5-99C7-78C7-63D0C8AE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843201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348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ArchDdd.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39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ArchDdd.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775314" cy="248500"/>
          </a:xfrm>
          <a:prstGeom prst="parallelogram">
            <a:avLst>
              <a:gd name="adj" fmla="val 36090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AE9660-68DA-6B30-C3F2-7432DAE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3858849" y="2048608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7. </a:t>
            </a:r>
            <a:r>
              <a:rPr lang="ko-KR" altLang="en-US" sz="3200" b="1" dirty="0"/>
              <a:t>비즈니스 관심사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906024-11D8-CA8C-6C32-816B428E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33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2DD3-D987-3C4C-8383-4914BC1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C34A-ED17-74B3-8DA0-160D857A241D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95503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타원 7"/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208684" y="5437753"/>
            <a:ext cx="1091922" cy="1148381"/>
            <a:chOff x="3680823" y="3065577"/>
            <a:chExt cx="1091922" cy="1148381"/>
          </a:xfrm>
        </p:grpSpPr>
        <p:sp>
          <p:nvSpPr>
            <p:cNvPr id="9" name="직사각형 8"/>
            <p:cNvSpPr/>
            <p:nvPr/>
          </p:nvSpPr>
          <p:spPr>
            <a:xfrm>
              <a:off x="3680823" y="3985458"/>
              <a:ext cx="97509" cy="180000"/>
            </a:xfrm>
            <a:prstGeom prst="rect">
              <a:avLst/>
            </a:prstGeom>
            <a:solidFill>
              <a:srgbClr val="B4FE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80823" y="3694998"/>
              <a:ext cx="97509" cy="180000"/>
            </a:xfrm>
            <a:prstGeom prst="rect">
              <a:avLst/>
            </a:prstGeom>
            <a:solidFill>
              <a:srgbClr val="92FEA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80823" y="3114076"/>
              <a:ext cx="97509" cy="180000"/>
            </a:xfrm>
            <a:prstGeom prst="rect">
              <a:avLst/>
            </a:prstGeom>
            <a:solidFill>
              <a:srgbClr val="FBFCB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63035" y="3065577"/>
              <a:ext cx="753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Doamin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0823" y="3404537"/>
              <a:ext cx="97509" cy="180000"/>
            </a:xfrm>
            <a:prstGeom prst="rect">
              <a:avLst/>
            </a:prstGeom>
            <a:solidFill>
              <a:srgbClr val="FFA7B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6120" y="3356038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Application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63036" y="3646499"/>
              <a:ext cx="773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Adapter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55334" y="393695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C00000"/>
                  </a:solidFill>
                </a:rPr>
                <a:t>Host</a:t>
              </a:r>
              <a:endParaRPr lang="ko-KR" altLang="en-US" sz="1200" b="1">
                <a:solidFill>
                  <a:srgbClr val="C00000"/>
                </a:solidFill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9A12E-9D63-A0FF-5A61-1A48E406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58</a:t>
            </a:fld>
            <a:endParaRPr lang="en-GB"/>
          </a:p>
        </p:txBody>
      </p:sp>
      <p:pic>
        <p:nvPicPr>
          <p:cNvPr id="50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30965BEA-88DF-4063-870B-73015CE1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77" y="5297184"/>
            <a:ext cx="1946364" cy="142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BDF66-7DE3-9350-9FFF-E4569D9BF0BC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13685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4600044" y="5474886"/>
            <a:ext cx="6515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</a:rPr>
              <a:t>※ </a:t>
            </a:r>
            <a:r>
              <a:rPr lang="ko-KR" altLang="en-US" sz="1400" b="1" dirty="0">
                <a:solidFill>
                  <a:srgbClr val="C00000"/>
                </a:solidFill>
              </a:rPr>
              <a:t>사용자가 인식하는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트랜잭션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 단위로 </a:t>
            </a:r>
            <a:r>
              <a:rPr lang="en-GB" altLang="ko-KR" sz="1400" b="1" dirty="0" err="1">
                <a:solidFill>
                  <a:srgbClr val="C00000"/>
                </a:solidFill>
              </a:rPr>
              <a:t>UseCase</a:t>
            </a:r>
            <a:r>
              <a:rPr lang="en-GB" altLang="ko-KR" sz="1400" b="1" dirty="0">
                <a:solidFill>
                  <a:srgbClr val="C00000"/>
                </a:solidFill>
              </a:rPr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Application service)</a:t>
            </a:r>
            <a:r>
              <a:rPr lang="ko-KR" altLang="en-US" sz="1400" b="1" dirty="0">
                <a:solidFill>
                  <a:srgbClr val="C00000"/>
                </a:solidFill>
              </a:rPr>
              <a:t>을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59</a:t>
            </a:fld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293D7-09DE-BCED-90AA-04DCD3DCEAA3}"/>
              </a:ext>
            </a:extLst>
          </p:cNvPr>
          <p:cNvSpPr/>
          <p:nvPr/>
        </p:nvSpPr>
        <p:spPr>
          <a:xfrm>
            <a:off x="7787148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031C1-D97B-4EF4-BC09-748EC605596B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53432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F8D9C7-5BAD-6C4B-DB9A-A1CB37157965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Extreme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Programming</a:t>
            </a:r>
            <a:r>
              <a:rPr lang="ko-KR" altLang="en-US" sz="1100" b="1" dirty="0"/>
              <a:t>(XP) </a:t>
            </a:r>
            <a:r>
              <a:rPr lang="ko-KR" altLang="en-US" sz="1100" b="1" dirty="0" err="1"/>
              <a:t>book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published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Test</a:t>
            </a:r>
            <a:r>
              <a:rPr lang="en-US" altLang="ko-KR" sz="1100" b="1" dirty="0"/>
              <a:t>-</a:t>
            </a:r>
            <a:r>
              <a:rPr lang="ko-KR" altLang="en-US" sz="1100" b="1" dirty="0" err="1"/>
              <a:t>Driven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Development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by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Example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Kent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Beck</a:t>
            </a:r>
            <a:endParaRPr lang="ko-KR" altLang="en-US" sz="9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 dirty="0">
                <a:solidFill>
                  <a:srgbClr val="0070C0"/>
                </a:solidFill>
              </a:rPr>
              <a:t> </a:t>
            </a:r>
            <a:r>
              <a:rPr lang="ko-KR" altLang="en-US" sz="1100" b="1" dirty="0" err="1">
                <a:solidFill>
                  <a:srgbClr val="0070C0"/>
                </a:solidFill>
              </a:rPr>
              <a:t>Design</a:t>
            </a:r>
            <a:endParaRPr lang="ko-KR" altLang="en-US" sz="11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Hexagonal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r>
              <a:rPr lang="ko-KR" altLang="en-US" sz="1100" b="1" dirty="0"/>
              <a:t> / </a:t>
            </a:r>
            <a:r>
              <a:rPr lang="ko-KR" altLang="en-US" sz="1100" b="1" dirty="0" err="1"/>
              <a:t>Ports</a:t>
            </a:r>
            <a:r>
              <a:rPr lang="ko-KR" altLang="en-US" sz="1100" b="1" dirty="0"/>
              <a:t> &amp; </a:t>
            </a:r>
            <a:r>
              <a:rPr lang="ko-KR" altLang="en-US" sz="1100" b="1" dirty="0" err="1"/>
              <a:t>Adapters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Onion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00B050"/>
                </a:solidFill>
              </a:rPr>
              <a:t>Test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Pyramid</a:t>
            </a:r>
            <a:endParaRPr lang="ko-KR" altLang="en-US" sz="11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err="1"/>
              <a:t>Clean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Architecture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936A5C-E129-0547-4347-3F435EB6C212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ED99DFD-3CF6-2E3D-EECA-AD3EDA175717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55BA78-8589-C33B-0BFF-218BA1131767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F0CBB92-820A-7A02-C990-A226561A4FB9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20C845-5B8D-219A-4968-7C0EB591828A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DD474A-4D83-C3AC-0DD1-8E919669E4A7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03657-4871-B36B-B1E6-9914126489F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8A7E45-29AC-1FFC-89C7-DBFD70718787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3B8E1BC-8380-C398-2DB0-41541E4B584D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1EC135-6731-A09A-3F5A-D5B6A24CD625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0F8413-B4C1-35CB-AFCE-8F80894E9D1A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9712234-7961-6B7E-4F96-EF06BBF483B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8D38A9-1011-26FD-EB7C-27066EA69F3A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8158DD-CE49-BE27-F828-00AF8A88153C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4E28C6-18DF-C3E4-2883-F72DAA3A3AF6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E3A582-7533-B65E-0CA8-B71D3737D514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649DFA3-03BA-C990-6B92-C7E84CF00A67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8776FA-D272-2852-9F4F-38002AA2DD53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132B0FE-1C76-9BC8-477D-49DE5FFB26B0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Three-tier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en-GB" altLang="ko-KR" sz="900" dirty="0"/>
          </a:p>
          <a:p>
            <a:pPr>
              <a:lnSpc>
                <a:spcPct val="150000"/>
              </a:lnSpc>
            </a:pPr>
            <a:endParaRPr lang="ko-KR" altLang="en-US" sz="900" dirty="0"/>
          </a:p>
          <a:p>
            <a:pPr>
              <a:lnSpc>
                <a:spcPct val="20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관심사의 분리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C00000"/>
                </a:solidFill>
              </a:rPr>
              <a:t>Separation of Concerns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54" name="평행 사변형 53">
            <a:extLst>
              <a:ext uri="{FF2B5EF4-FFF2-40B4-BE49-F238E27FC236}">
                <a16:creationId xmlns:a16="http://schemas.microsoft.com/office/drawing/2014/main" id="{71A362E1-1245-5B52-C0C8-3F22A0DB4DFC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9CC3E2-44BF-5A7E-A3D5-B1D0C402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57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9AED2D-91CC-D2E4-2302-2C97A48AF69F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48896-2AB4-390B-F108-A6242B23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60</a:t>
            </a:fld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8654C7-2EA7-C81A-5AD3-A040DD8F611D}"/>
              </a:ext>
            </a:extLst>
          </p:cNvPr>
          <p:cNvSpPr/>
          <p:nvPr/>
        </p:nvSpPr>
        <p:spPr>
          <a:xfrm>
            <a:off x="8463110" y="2541639"/>
            <a:ext cx="349046" cy="17648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4C7A-FD4D-175A-9869-57E1E6D4A469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4807319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6" name="TextBox 5"/>
          <p:cNvSpPr txBox="1"/>
          <p:nvPr/>
        </p:nvSpPr>
        <p:spPr>
          <a:xfrm>
            <a:off x="3174975" y="5394075"/>
            <a:ext cx="5229509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구성 요소는 </a:t>
            </a:r>
            <a:r>
              <a:rPr lang="en-US" altLang="ko-KR" sz="1400" b="1" dirty="0">
                <a:solidFill>
                  <a:srgbClr val="C00000"/>
                </a:solidFill>
              </a:rPr>
              <a:t>“</a:t>
            </a:r>
            <a:r>
              <a:rPr lang="ko-KR" altLang="en-US" sz="1400" b="1" dirty="0">
                <a:solidFill>
                  <a:srgbClr val="C00000"/>
                </a:solidFill>
              </a:rPr>
              <a:t>비교 방법</a:t>
            </a:r>
            <a:r>
              <a:rPr lang="en-US" altLang="ko-KR" sz="1400" b="1" dirty="0">
                <a:solidFill>
                  <a:srgbClr val="C00000"/>
                </a:solidFill>
              </a:rPr>
              <a:t>”</a:t>
            </a:r>
            <a:r>
              <a:rPr lang="ko-KR" altLang="en-US" sz="1400" b="1" dirty="0">
                <a:solidFill>
                  <a:srgbClr val="C00000"/>
                </a:solidFill>
              </a:rPr>
              <a:t>으로 발굴한다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Structural Equality)	: </a:t>
            </a:r>
            <a:r>
              <a:rPr lang="en-US" altLang="ko-KR" sz="1200" b="1" dirty="0" err="1">
                <a:solidFill>
                  <a:srgbClr val="C00000"/>
                </a:solidFill>
              </a:rPr>
              <a:t>ValueObject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이름이 같은 경우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Identifier Equality)	: </a:t>
            </a:r>
            <a:r>
              <a:rPr lang="en-US" altLang="ko-KR" sz="1200" b="1" dirty="0">
                <a:solidFill>
                  <a:srgbClr val="C00000"/>
                </a:solidFill>
              </a:rPr>
              <a:t>Entity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예</a:t>
            </a:r>
            <a:r>
              <a:rPr lang="en-US" altLang="ko-KR" sz="1200" dirty="0">
                <a:solidFill>
                  <a:srgbClr val="C00000"/>
                </a:solidFill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</a:rPr>
              <a:t>이름은 같지만 서로 다른 사람인 경우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D6A738-47AB-6189-1006-24D043B62D57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87F51B-84B7-DEF7-E634-C783DB048CDB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0719-463E-C519-F20E-E8A9FB6E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61</a:t>
            </a:fld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D58DE8-43A6-41F5-8E63-5417F94D674D}"/>
              </a:ext>
            </a:extLst>
          </p:cNvPr>
          <p:cNvSpPr/>
          <p:nvPr/>
        </p:nvSpPr>
        <p:spPr>
          <a:xfrm>
            <a:off x="9237405" y="3136494"/>
            <a:ext cx="481781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58F5F-69C1-D96D-7E9F-1FDFD34C909B}"/>
              </a:ext>
            </a:extLst>
          </p:cNvPr>
          <p:cNvSpPr/>
          <p:nvPr/>
        </p:nvSpPr>
        <p:spPr>
          <a:xfrm>
            <a:off x="9807673" y="3136494"/>
            <a:ext cx="526030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6F0B-D954-E87D-DC60-19FFF300ADB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838053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1" name="TextBox 10"/>
          <p:cNvSpPr txBox="1"/>
          <p:nvPr/>
        </p:nvSpPr>
        <p:spPr>
          <a:xfrm>
            <a:off x="3174975" y="5394075"/>
            <a:ext cx="5721503" cy="120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srgbClr val="C00000"/>
                </a:solidFill>
              </a:rPr>
              <a:t>※ Application service</a:t>
            </a:r>
            <a:r>
              <a:rPr lang="ko-KR" altLang="en-US" sz="1400" b="1" dirty="0">
                <a:solidFill>
                  <a:srgbClr val="C00000"/>
                </a:solidFill>
              </a:rPr>
              <a:t> 트랜잭션을 담당할 </a:t>
            </a:r>
            <a:r>
              <a:rPr lang="en-US" altLang="ko-KR" sz="1400" b="1" dirty="0">
                <a:solidFill>
                  <a:srgbClr val="C00000"/>
                </a:solidFill>
              </a:rPr>
              <a:t>Entity</a:t>
            </a:r>
            <a:r>
              <a:rPr lang="ko-KR" altLang="en-US" sz="1400" b="1" dirty="0">
                <a:solidFill>
                  <a:srgbClr val="C00000"/>
                </a:solidFill>
              </a:rPr>
              <a:t>을 선정한다</a:t>
            </a:r>
            <a:r>
              <a:rPr lang="en-US" altLang="ko-KR" sz="1400" b="1" dirty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ko-KR" altLang="en-US" sz="1200" dirty="0">
                <a:solidFill>
                  <a:srgbClr val="C00000"/>
                </a:solidFill>
              </a:rPr>
              <a:t>는 여러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를 하나의 </a:t>
            </a:r>
            <a:r>
              <a:rPr lang="ko-KR" altLang="en-US" sz="1200" dirty="0" err="1">
                <a:solidFill>
                  <a:srgbClr val="C00000"/>
                </a:solidFill>
              </a:rPr>
              <a:t>트랜젹션으로</a:t>
            </a:r>
            <a:r>
              <a:rPr lang="ko-KR" altLang="en-US" sz="1200" dirty="0">
                <a:solidFill>
                  <a:srgbClr val="C00000"/>
                </a:solidFill>
              </a:rPr>
              <a:t> 묶는 단위다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- </a:t>
            </a:r>
            <a:r>
              <a:rPr lang="ko-KR" altLang="en-US" sz="1200" dirty="0">
                <a:solidFill>
                  <a:srgbClr val="C00000"/>
                </a:solidFill>
              </a:rPr>
              <a:t>트랜잭션 관리를 위해 </a:t>
            </a:r>
            <a:r>
              <a:rPr lang="en-US" altLang="ko-KR" sz="1200" dirty="0">
                <a:solidFill>
                  <a:srgbClr val="C00000"/>
                </a:solidFill>
              </a:rPr>
              <a:t>Entity</a:t>
            </a:r>
            <a:r>
              <a:rPr lang="ko-KR" altLang="en-US" sz="1200" dirty="0">
                <a:solidFill>
                  <a:srgbClr val="C00000"/>
                </a:solidFill>
              </a:rPr>
              <a:t>은 </a:t>
            </a:r>
            <a:r>
              <a:rPr lang="en-US" altLang="ko-KR" sz="1200" dirty="0" err="1">
                <a:solidFill>
                  <a:srgbClr val="C00000"/>
                </a:solidFill>
              </a:rPr>
              <a:t>AggregateRoot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외부로 직접 노출되지 않는다</a:t>
            </a:r>
            <a:r>
              <a:rPr lang="en-GB" altLang="ko-KR" sz="1200" dirty="0">
                <a:solidFill>
                  <a:srgbClr val="C00000"/>
                </a:solidFill>
              </a:rPr>
              <a:t>.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0C3EA8-5845-59B7-C8DE-0650BB996C8E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53F92-96F0-7A11-1AAA-3E481322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62</a:t>
            </a:fld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084DC2-2A35-279D-C01C-9A75B01137F4}"/>
              </a:ext>
            </a:extLst>
          </p:cNvPr>
          <p:cNvSpPr/>
          <p:nvPr/>
        </p:nvSpPr>
        <p:spPr>
          <a:xfrm>
            <a:off x="9207910" y="2625221"/>
            <a:ext cx="1125793" cy="3490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4EA44-2D82-8B78-5B8B-783971799771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517696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main Driven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도메인 기반 디자인의 전술적 패턴 다이어그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14" name="직사각형 13"/>
          <p:cNvSpPr/>
          <p:nvPr/>
        </p:nvSpPr>
        <p:spPr>
          <a:xfrm>
            <a:off x="7726361" y="2128219"/>
            <a:ext cx="492936" cy="25497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323470" y="2128219"/>
            <a:ext cx="3444460" cy="25497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41324" y="478853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rgbClr val="0070C0"/>
                </a:solidFill>
              </a:rPr>
              <a:t>애플리케이션 레이어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3499" y="478853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도메인 레이어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51627" y="5105831"/>
            <a:ext cx="1188146" cy="1222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AggregateRoot</a:t>
            </a:r>
            <a:endParaRPr lang="en-US" altLang="ko-KR" sz="10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Event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Domain Service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Entity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err="1"/>
              <a:t>ValueObject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7276164" y="5105831"/>
            <a:ext cx="1348446" cy="29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/>
              <a:t>Application Service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C14529-F6C8-CFF9-A5B2-8F5B208A22D6}"/>
              </a:ext>
            </a:extLst>
          </p:cNvPr>
          <p:cNvSpPr/>
          <p:nvPr/>
        </p:nvSpPr>
        <p:spPr>
          <a:xfrm>
            <a:off x="1946785" y="1528916"/>
            <a:ext cx="1174955" cy="73448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251839-6D20-7E5E-A4A7-34B46B764C27}"/>
              </a:ext>
            </a:extLst>
          </p:cNvPr>
          <p:cNvSpPr/>
          <p:nvPr/>
        </p:nvSpPr>
        <p:spPr>
          <a:xfrm>
            <a:off x="5638799" y="2680597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CFAAD7-CF53-8EAE-88B5-CDF4C0E110BE}"/>
              </a:ext>
            </a:extLst>
          </p:cNvPr>
          <p:cNvSpPr/>
          <p:nvPr/>
        </p:nvSpPr>
        <p:spPr>
          <a:xfrm>
            <a:off x="3087327" y="2094271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FC49481-584C-4B1C-424B-805189D4EA68}"/>
              </a:ext>
            </a:extLst>
          </p:cNvPr>
          <p:cNvSpPr/>
          <p:nvPr/>
        </p:nvSpPr>
        <p:spPr>
          <a:xfrm>
            <a:off x="3598605" y="3069720"/>
            <a:ext cx="1174955" cy="73448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ADC6B1E-2B60-C200-38E1-E0A22538C68F}"/>
              </a:ext>
            </a:extLst>
          </p:cNvPr>
          <p:cNvSpPr/>
          <p:nvPr/>
        </p:nvSpPr>
        <p:spPr>
          <a:xfrm>
            <a:off x="2571134" y="4454013"/>
            <a:ext cx="1174955" cy="73448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E6B3C-5DC6-6F17-4A60-2EEA431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63</a:t>
            </a:fld>
            <a:endParaRPr lang="en-GB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A45FEF-54A5-9AD6-E6FB-6A16821BE37F}"/>
              </a:ext>
            </a:extLst>
          </p:cNvPr>
          <p:cNvSpPr/>
          <p:nvPr/>
        </p:nvSpPr>
        <p:spPr>
          <a:xfrm>
            <a:off x="2016125" y="1603375"/>
            <a:ext cx="1031876" cy="58420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D6B55-BA71-B383-0CD8-C254F11AFD1F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2204227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B78A81-3FED-C697-724C-C7F390C3D9CB}"/>
              </a:ext>
            </a:extLst>
          </p:cNvPr>
          <p:cNvSpPr txBox="1"/>
          <p:nvPr/>
        </p:nvSpPr>
        <p:spPr>
          <a:xfrm>
            <a:off x="5191746" y="2048608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3200" b="1" dirty="0"/>
              <a:t>Appendix</a:t>
            </a:r>
            <a:endParaRPr lang="ko-KR" altLang="en-US" sz="32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61666D-CD03-8137-7CE7-94F2C18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344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E717E-F11D-E609-8024-BDD22E4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65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6C75D-E80E-F87F-5823-48A1372B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04" y="1017142"/>
            <a:ext cx="4082063" cy="506296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CB1320-1DFA-DFFC-2675-017BACC9D523}"/>
              </a:ext>
            </a:extLst>
          </p:cNvPr>
          <p:cNvCxnSpPr>
            <a:cxnSpLocks/>
          </p:cNvCxnSpPr>
          <p:nvPr/>
        </p:nvCxnSpPr>
        <p:spPr>
          <a:xfrm>
            <a:off x="450348" y="390931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915CF7B-9F73-D6CB-B3E3-972A1F427CEA}"/>
              </a:ext>
            </a:extLst>
          </p:cNvPr>
          <p:cNvCxnSpPr>
            <a:cxnSpLocks/>
          </p:cNvCxnSpPr>
          <p:nvPr/>
        </p:nvCxnSpPr>
        <p:spPr>
          <a:xfrm>
            <a:off x="450348" y="3625069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ADBF20-D7DD-2F68-DB20-0CC60284EF10}"/>
              </a:ext>
            </a:extLst>
          </p:cNvPr>
          <p:cNvCxnSpPr>
            <a:cxnSpLocks/>
          </p:cNvCxnSpPr>
          <p:nvPr/>
        </p:nvCxnSpPr>
        <p:spPr>
          <a:xfrm>
            <a:off x="450348" y="2780877"/>
            <a:ext cx="5714013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08BA72-A0E9-093E-B4A5-17C362851191}"/>
              </a:ext>
            </a:extLst>
          </p:cNvPr>
          <p:cNvSpPr txBox="1"/>
          <p:nvPr/>
        </p:nvSpPr>
        <p:spPr>
          <a:xfrm>
            <a:off x="5189542" y="2428282"/>
            <a:ext cx="974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Host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B6FE2A-A5AD-B482-1546-D2CD5DFCB578}"/>
              </a:ext>
            </a:extLst>
          </p:cNvPr>
          <p:cNvSpPr txBox="1"/>
          <p:nvPr/>
        </p:nvSpPr>
        <p:spPr>
          <a:xfrm>
            <a:off x="4965828" y="3064474"/>
            <a:ext cx="1198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Adapter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7BF97-3B29-DB3C-27B0-CAAFFCAA3FAB}"/>
              </a:ext>
            </a:extLst>
          </p:cNvPr>
          <p:cNvSpPr txBox="1"/>
          <p:nvPr/>
        </p:nvSpPr>
        <p:spPr>
          <a:xfrm>
            <a:off x="4750897" y="3628694"/>
            <a:ext cx="1413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Application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2EDF0-B3A8-7499-FD1B-4F0C5A7A2963}"/>
              </a:ext>
            </a:extLst>
          </p:cNvPr>
          <p:cNvSpPr txBox="1"/>
          <p:nvPr/>
        </p:nvSpPr>
        <p:spPr>
          <a:xfrm>
            <a:off x="4979421" y="392255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Domain </a:t>
            </a:r>
            <a:r>
              <a:rPr lang="ko-KR" altLang="en-US" sz="1200" b="1" dirty="0">
                <a:solidFill>
                  <a:srgbClr val="0070C0"/>
                </a:solidFill>
              </a:rPr>
              <a:t>레이어</a:t>
            </a:r>
            <a:endParaRPr lang="en-GB" sz="1200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https://blog.cleancoder.com/uncle-bob/images/2012-08-13-the-clean-architecture/CleanArchitecture.jpg">
            <a:extLst>
              <a:ext uri="{FF2B5EF4-FFF2-40B4-BE49-F238E27FC236}">
                <a16:creationId xmlns:a16="http://schemas.microsoft.com/office/drawing/2014/main" id="{5F397B4B-2709-4CA3-12A6-A109AD3C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15" y="1920414"/>
            <a:ext cx="5308747" cy="38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DE6ECE6-B30E-4E4C-4CBF-A470DF1A0E1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64361" y="4061056"/>
            <a:ext cx="190599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A6A039-41A3-B821-FBCB-6CDE90DAB4C6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164361" y="3767194"/>
            <a:ext cx="16762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2768A6-A8DF-40E3-D97D-DDF01E1E1F9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64361" y="3202974"/>
            <a:ext cx="1363274" cy="290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7DED09-D0E6-D604-E2E0-36E50D235D4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164361" y="2566782"/>
            <a:ext cx="1402556" cy="388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C45D13-F3E2-13A2-8819-32D1942351A6}"/>
              </a:ext>
            </a:extLst>
          </p:cNvPr>
          <p:cNvSpPr/>
          <p:nvPr/>
        </p:nvSpPr>
        <p:spPr>
          <a:xfrm>
            <a:off x="7840597" y="3664452"/>
            <a:ext cx="246580" cy="205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99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BFCE1F-38BC-5C41-A8BA-EABDCC13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2E66C-B56D-0E2C-35B4-A20AEA8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649109"/>
            <a:ext cx="7934325" cy="512445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7AA8D2-76BE-3743-F892-06FCAA1EEF56}"/>
              </a:ext>
            </a:extLst>
          </p:cNvPr>
          <p:cNvCxnSpPr>
            <a:cxnSpLocks/>
          </p:cNvCxnSpPr>
          <p:nvPr/>
        </p:nvCxnSpPr>
        <p:spPr>
          <a:xfrm>
            <a:off x="3847672" y="5530725"/>
            <a:ext cx="7140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48BC0-FD71-FA01-4BD3-54BC1CF350C6}"/>
              </a:ext>
            </a:extLst>
          </p:cNvPr>
          <p:cNvCxnSpPr>
            <a:cxnSpLocks/>
          </p:cNvCxnSpPr>
          <p:nvPr/>
        </p:nvCxnSpPr>
        <p:spPr>
          <a:xfrm>
            <a:off x="4626796" y="5530725"/>
            <a:ext cx="89042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9D8538-B8F4-95B1-7728-E0C03386B1A0}"/>
              </a:ext>
            </a:extLst>
          </p:cNvPr>
          <p:cNvCxnSpPr>
            <a:cxnSpLocks/>
          </p:cNvCxnSpPr>
          <p:nvPr/>
        </p:nvCxnSpPr>
        <p:spPr>
          <a:xfrm>
            <a:off x="5560032" y="5530725"/>
            <a:ext cx="17294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2869E163-2FD5-FDD2-256D-8A5E8FE0A4CE}"/>
              </a:ext>
            </a:extLst>
          </p:cNvPr>
          <p:cNvSpPr txBox="1"/>
          <p:nvPr/>
        </p:nvSpPr>
        <p:spPr>
          <a:xfrm>
            <a:off x="3847672" y="5683824"/>
            <a:ext cx="3441843" cy="52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9267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runs-on</a:t>
            </a:r>
            <a:r>
              <a:rPr lang="en-GB" b="1" dirty="0">
                <a:solidFill>
                  <a:srgbClr val="F8F8F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${{ </a:t>
            </a:r>
            <a:r>
              <a:rPr lang="en-GB" b="1" dirty="0" err="1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matrix.os</a:t>
            </a:r>
            <a:r>
              <a:rPr lang="en-GB" b="1" dirty="0">
                <a:solidFill>
                  <a:srgbClr val="00B05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}}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552FC7-50FD-F1BA-CAB0-C33B1B959C5F}"/>
              </a:ext>
            </a:extLst>
          </p:cNvPr>
          <p:cNvCxnSpPr>
            <a:cxnSpLocks/>
          </p:cNvCxnSpPr>
          <p:nvPr/>
        </p:nvCxnSpPr>
        <p:spPr>
          <a:xfrm flipV="1">
            <a:off x="2786385" y="5530725"/>
            <a:ext cx="480797" cy="3225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7">
            <a:extLst>
              <a:ext uri="{FF2B5EF4-FFF2-40B4-BE49-F238E27FC236}">
                <a16:creationId xmlns:a16="http://schemas.microsoft.com/office/drawing/2014/main" id="{39F596D7-9B4B-22AC-EE90-200D501754E7}"/>
              </a:ext>
            </a:extLst>
          </p:cNvPr>
          <p:cNvSpPr txBox="1"/>
          <p:nvPr/>
        </p:nvSpPr>
        <p:spPr>
          <a:xfrm>
            <a:off x="2224355" y="580655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860BFF-5EA9-A696-6AFC-7AE1978E2D52}"/>
              </a:ext>
            </a:extLst>
          </p:cNvPr>
          <p:cNvSpPr/>
          <p:nvPr/>
        </p:nvSpPr>
        <p:spPr>
          <a:xfrm>
            <a:off x="2593061" y="4348839"/>
            <a:ext cx="751178" cy="71441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B5578C-46A9-02D8-E009-9DA5AB9D6B23}"/>
              </a:ext>
            </a:extLst>
          </p:cNvPr>
          <p:cNvSpPr/>
          <p:nvPr/>
        </p:nvSpPr>
        <p:spPr>
          <a:xfrm>
            <a:off x="5306603" y="5065158"/>
            <a:ext cx="313361" cy="297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52F581-695A-5843-3E88-DD975E55FC42}"/>
              </a:ext>
            </a:extLst>
          </p:cNvPr>
          <p:cNvCxnSpPr>
            <a:stCxn id="11" idx="6"/>
            <a:endCxn id="12" idx="0"/>
          </p:cNvCxnSpPr>
          <p:nvPr/>
        </p:nvCxnSpPr>
        <p:spPr>
          <a:xfrm>
            <a:off x="3344239" y="4706045"/>
            <a:ext cx="2119045" cy="35911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96EF72DA-2405-2DDE-942B-E8BD832864A9}"/>
              </a:ext>
            </a:extLst>
          </p:cNvPr>
          <p:cNvSpPr txBox="1"/>
          <p:nvPr/>
        </p:nvSpPr>
        <p:spPr>
          <a:xfrm>
            <a:off x="3503488" y="4365268"/>
            <a:ext cx="356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400" dirty="0">
                <a:solidFill>
                  <a:srgbClr val="C00000"/>
                </a:solidFill>
              </a:rPr>
              <a:t>Matrix</a:t>
            </a:r>
            <a:r>
              <a:rPr lang="ko-KR" altLang="en-US" sz="1400" dirty="0">
                <a:solidFill>
                  <a:srgbClr val="C00000"/>
                </a:solidFill>
              </a:rPr>
              <a:t>에서 조합되는 </a:t>
            </a:r>
            <a:r>
              <a:rPr lang="en-GB" sz="1400" dirty="0">
                <a:solidFill>
                  <a:srgbClr val="C00000"/>
                </a:solidFill>
              </a:rPr>
              <a:t>N</a:t>
            </a:r>
            <a:r>
              <a:rPr lang="ko-KR" altLang="en-US" sz="1400" dirty="0">
                <a:solidFill>
                  <a:srgbClr val="C00000"/>
                </a:solidFill>
              </a:rPr>
              <a:t>개 </a:t>
            </a:r>
            <a:r>
              <a:rPr lang="en-GB" altLang="ko-KR" sz="1400" dirty="0">
                <a:solidFill>
                  <a:srgbClr val="C00000"/>
                </a:solidFill>
              </a:rPr>
              <a:t>Job</a:t>
            </a:r>
            <a:r>
              <a:rPr lang="ko-KR" altLang="en-US" sz="1400" dirty="0">
                <a:solidFill>
                  <a:srgbClr val="C00000"/>
                </a:solidFill>
              </a:rPr>
              <a:t>을 실행합니다</a:t>
            </a:r>
            <a:r>
              <a:rPr lang="en-GB" altLang="ko-KR" sz="1400" dirty="0">
                <a:solidFill>
                  <a:srgbClr val="C00000"/>
                </a:solidFill>
              </a:rPr>
              <a:t>.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E24F-0BB0-BE00-F555-FE7532A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14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FDEE5-5390-F489-F5CE-9886B0B0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8" y="585481"/>
            <a:ext cx="3994202" cy="196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7F6CD-58F4-9D07-E7B9-7E12DB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33" y="2241755"/>
            <a:ext cx="6297343" cy="118724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7AA586-4B8D-AC82-E21D-4680725F5390}"/>
              </a:ext>
            </a:extLst>
          </p:cNvPr>
          <p:cNvCxnSpPr>
            <a:cxnSpLocks/>
          </p:cNvCxnSpPr>
          <p:nvPr/>
        </p:nvCxnSpPr>
        <p:spPr>
          <a:xfrm>
            <a:off x="4557251" y="3106994"/>
            <a:ext cx="172556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660F73E-612D-8B9B-E938-2BE538ACF3C6}"/>
              </a:ext>
            </a:extLst>
          </p:cNvPr>
          <p:cNvCxnSpPr>
            <a:cxnSpLocks/>
          </p:cNvCxnSpPr>
          <p:nvPr/>
        </p:nvCxnSpPr>
        <p:spPr>
          <a:xfrm>
            <a:off x="7113638" y="3106994"/>
            <a:ext cx="234499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6C3AE4-B9F0-6BD2-B66E-15C7BFE62B83}"/>
              </a:ext>
            </a:extLst>
          </p:cNvPr>
          <p:cNvCxnSpPr>
            <a:cxnSpLocks/>
          </p:cNvCxnSpPr>
          <p:nvPr/>
        </p:nvCxnSpPr>
        <p:spPr>
          <a:xfrm flipH="1" flipV="1">
            <a:off x="4508090" y="1661652"/>
            <a:ext cx="3303639" cy="11737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6C6500-D99F-5F9B-1D21-BBBBC9EF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60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F0A38C33-4D26-62BE-187D-A8030124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26" y="4070642"/>
            <a:ext cx="9237785" cy="237785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68B28F-90F1-B1D0-12C3-C328DA24D0E2}"/>
              </a:ext>
            </a:extLst>
          </p:cNvPr>
          <p:cNvSpPr/>
          <p:nvPr/>
        </p:nvSpPr>
        <p:spPr>
          <a:xfrm>
            <a:off x="5269386" y="1469633"/>
            <a:ext cx="3516924" cy="310124"/>
          </a:xfrm>
          <a:prstGeom prst="rect">
            <a:avLst/>
          </a:prstGeom>
          <a:solidFill>
            <a:srgbClr val="E2E9F6"/>
          </a:solidFill>
          <a:ln>
            <a:solidFill>
              <a:srgbClr val="E2E9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653B9-AB20-CC3D-1667-D9E12538146D}"/>
              </a:ext>
            </a:extLst>
          </p:cNvPr>
          <p:cNvSpPr/>
          <p:nvPr/>
        </p:nvSpPr>
        <p:spPr>
          <a:xfrm>
            <a:off x="5269386" y="2392406"/>
            <a:ext cx="3516924" cy="31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8CD968-C8C5-61F8-F8EB-BC5A9143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20" y="568124"/>
            <a:ext cx="4101253" cy="269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0BE2D-1FCE-68BE-2ED2-27CEE722DDA7}"/>
              </a:ext>
            </a:extLst>
          </p:cNvPr>
          <p:cNvSpPr txBox="1"/>
          <p:nvPr/>
        </p:nvSpPr>
        <p:spPr>
          <a:xfrm>
            <a:off x="4954214" y="1044390"/>
            <a:ext cx="6186309" cy="271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"profiles"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ko-KR" alt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.</a:t>
            </a:r>
            <a:r>
              <a:rPr lang="en-GB" sz="1100" b="1" dirty="0" err="1">
                <a:solidFill>
                  <a:srgbClr val="0070C0"/>
                </a:solidFill>
                <a:latin typeface="Cascadia Mono" panose="020B0609020000020004" pitchFamily="49" charset="0"/>
              </a:rPr>
              <a:t>ArchDdd.Host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commandName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"Project"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launchBrowser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environmentVariables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"ASPNETCORE_ENVIRONMENT"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r>
              <a:rPr lang="ko-KR" altLang="en-US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고형호</a:t>
            </a:r>
            <a:r>
              <a:rPr lang="en-US" altLang="ko-KR" sz="1100" b="1" dirty="0">
                <a:solidFill>
                  <a:srgbClr val="0070C0"/>
                </a:solidFill>
                <a:latin typeface="Cascadia Mono" panose="020B0609020000020004" pitchFamily="49" charset="0"/>
              </a:rPr>
              <a:t>"</a:t>
            </a:r>
            <a:endParaRPr lang="ko-KR" altLang="en-US" sz="1100" b="1" dirty="0">
              <a:solidFill>
                <a:srgbClr val="0070C0"/>
              </a:solidFill>
              <a:latin typeface="Cascadia Mono" panose="020B0609020000020004" pitchFamily="49" charset="0"/>
            </a:endParaRPr>
          </a:p>
          <a:p>
            <a:pPr>
              <a:lnSpc>
                <a:spcPct val="200000"/>
              </a:lnSpc>
            </a:pP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},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applicationUrl</a:t>
            </a:r>
            <a:r>
              <a:rPr lang="en-GB" sz="11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GB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"https://localhost:50803;http://localhost:50804"</a:t>
            </a:r>
            <a:endParaRPr lang="en-GB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C3F09F-F1D7-8D7F-ADC2-DD60084C1A26}"/>
              </a:ext>
            </a:extLst>
          </p:cNvPr>
          <p:cNvCxnSpPr/>
          <p:nvPr/>
        </p:nvCxnSpPr>
        <p:spPr>
          <a:xfrm>
            <a:off x="3048702" y="6029463"/>
            <a:ext cx="226757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370A44-0AA0-5024-099D-7072AA2155D8}"/>
              </a:ext>
            </a:extLst>
          </p:cNvPr>
          <p:cNvSpPr txBox="1"/>
          <p:nvPr/>
        </p:nvSpPr>
        <p:spPr>
          <a:xfrm>
            <a:off x="4954214" y="701643"/>
            <a:ext cx="163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launchSettings.json</a:t>
            </a:r>
            <a:endParaRPr lang="en-GB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CFF228-DA82-E2F7-3733-A910B062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07" y="477690"/>
            <a:ext cx="3965174" cy="71693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C94F2C-C056-58CD-1555-959F50F8972C}"/>
              </a:ext>
            </a:extLst>
          </p:cNvPr>
          <p:cNvCxnSpPr/>
          <p:nvPr/>
        </p:nvCxnSpPr>
        <p:spPr>
          <a:xfrm>
            <a:off x="10178008" y="1105774"/>
            <a:ext cx="14322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E07C868-D673-9181-0D60-795755AB07B6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8786310" y="1107866"/>
            <a:ext cx="2055212" cy="5168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C8857F-4F0C-B5FD-16A0-563D5E68CF15}"/>
              </a:ext>
            </a:extLst>
          </p:cNvPr>
          <p:cNvSpPr/>
          <p:nvPr/>
        </p:nvSpPr>
        <p:spPr>
          <a:xfrm>
            <a:off x="10700845" y="766571"/>
            <a:ext cx="281354" cy="34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F6E1422-772D-F3AE-ADBD-07772B593514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4504461" y="3414225"/>
            <a:ext cx="3235083" cy="181169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42259-D214-E080-E206-EFFCFA4CFA68}"/>
              </a:ext>
            </a:extLst>
          </p:cNvPr>
          <p:cNvSpPr/>
          <p:nvPr/>
        </p:nvSpPr>
        <p:spPr>
          <a:xfrm>
            <a:off x="4928103" y="5834619"/>
            <a:ext cx="288053" cy="205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D119D1-39CC-5F89-2B03-810EA6ECD441}"/>
              </a:ext>
            </a:extLst>
          </p:cNvPr>
          <p:cNvCxnSpPr>
            <a:cxnSpLocks/>
          </p:cNvCxnSpPr>
          <p:nvPr/>
        </p:nvCxnSpPr>
        <p:spPr>
          <a:xfrm flipH="1">
            <a:off x="3642527" y="2547468"/>
            <a:ext cx="16268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903784-391C-5DBF-156B-06D00DEC4C92}"/>
              </a:ext>
            </a:extLst>
          </p:cNvPr>
          <p:cNvSpPr/>
          <p:nvPr/>
        </p:nvSpPr>
        <p:spPr>
          <a:xfrm>
            <a:off x="3069772" y="1669911"/>
            <a:ext cx="306475" cy="155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0BB966EF-63F3-CF65-A91B-B40FBB471EEF}"/>
              </a:ext>
            </a:extLst>
          </p:cNvPr>
          <p:cNvCxnSpPr>
            <a:stCxn id="45" idx="3"/>
            <a:endCxn id="16" idx="1"/>
          </p:cNvCxnSpPr>
          <p:nvPr/>
        </p:nvCxnSpPr>
        <p:spPr>
          <a:xfrm flipV="1">
            <a:off x="3376247" y="855532"/>
            <a:ext cx="1577967" cy="89191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B39364C7-B39C-6022-7F07-86E1A7C70B08}"/>
              </a:ext>
            </a:extLst>
          </p:cNvPr>
          <p:cNvSpPr/>
          <p:nvPr/>
        </p:nvSpPr>
        <p:spPr>
          <a:xfrm>
            <a:off x="4013091" y="961415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3F96B8-0297-36B7-B0F6-DF9DE0A8D81E}"/>
              </a:ext>
            </a:extLst>
          </p:cNvPr>
          <p:cNvSpPr/>
          <p:nvPr/>
        </p:nvSpPr>
        <p:spPr>
          <a:xfrm>
            <a:off x="9571527" y="1410239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589AC8-026E-8431-974E-302CAFABB519}"/>
              </a:ext>
            </a:extLst>
          </p:cNvPr>
          <p:cNvSpPr/>
          <p:nvPr/>
        </p:nvSpPr>
        <p:spPr>
          <a:xfrm>
            <a:off x="4368133" y="2326313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16EE464-0823-D4A5-2511-BF1A32D6DD55}"/>
              </a:ext>
            </a:extLst>
          </p:cNvPr>
          <p:cNvSpPr/>
          <p:nvPr/>
        </p:nvSpPr>
        <p:spPr>
          <a:xfrm>
            <a:off x="5962476" y="5151584"/>
            <a:ext cx="432079" cy="4280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9E0B65-84BD-C926-623A-E148FCF7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5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D5D87-D870-D3B3-26C6-B1CF211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DD36E9-4998-AA16-0D4D-04CCA22A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97" y="0"/>
            <a:ext cx="3853206" cy="6858000"/>
          </a:xfrm>
          <a:prstGeom prst="rect">
            <a:avLst/>
          </a:prstGeom>
        </p:spPr>
      </p:pic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5C6EA157-7ACE-8255-E9AF-0843D4813808}"/>
              </a:ext>
            </a:extLst>
          </p:cNvPr>
          <p:cNvSpPr/>
          <p:nvPr/>
        </p:nvSpPr>
        <p:spPr>
          <a:xfrm>
            <a:off x="6638814" y="2012930"/>
            <a:ext cx="164386" cy="506434"/>
          </a:xfrm>
          <a:prstGeom prst="rightBrace">
            <a:avLst>
              <a:gd name="adj1" fmla="val 25499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D253D-20D0-94CD-5288-1D5B68801D04}"/>
              </a:ext>
            </a:extLst>
          </p:cNvPr>
          <p:cNvSpPr txBox="1"/>
          <p:nvPr/>
        </p:nvSpPr>
        <p:spPr>
          <a:xfrm>
            <a:off x="6822252" y="2096869"/>
            <a:ext cx="1853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Database Migrators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725428-9DD9-25F3-7870-28F46F3A4E50}"/>
              </a:ext>
            </a:extLst>
          </p:cNvPr>
          <p:cNvSpPr/>
          <p:nvPr/>
        </p:nvSpPr>
        <p:spPr>
          <a:xfrm>
            <a:off x="4340832" y="4006922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7B73517-C7FA-27A7-EF13-4C824C3081AF}"/>
              </a:ext>
            </a:extLst>
          </p:cNvPr>
          <p:cNvSpPr/>
          <p:nvPr/>
        </p:nvSpPr>
        <p:spPr>
          <a:xfrm rot="5400000">
            <a:off x="8239874" y="2260315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635F5-6627-15B1-D740-0D698296035E}"/>
              </a:ext>
            </a:extLst>
          </p:cNvPr>
          <p:cNvSpPr txBox="1"/>
          <p:nvPr/>
        </p:nvSpPr>
        <p:spPr>
          <a:xfrm>
            <a:off x="7084034" y="3986598"/>
            <a:ext cx="2947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Application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UseCase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05FDC-A5C5-A4A5-C0A8-C0EB02BA4B4E}"/>
              </a:ext>
            </a:extLst>
          </p:cNvPr>
          <p:cNvSpPr/>
          <p:nvPr/>
        </p:nvSpPr>
        <p:spPr>
          <a:xfrm>
            <a:off x="4340832" y="5134510"/>
            <a:ext cx="2825394" cy="2671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F22A8CF-6EDF-CB9E-DB35-AF863B52872B}"/>
              </a:ext>
            </a:extLst>
          </p:cNvPr>
          <p:cNvSpPr/>
          <p:nvPr/>
        </p:nvSpPr>
        <p:spPr>
          <a:xfrm rot="5400000">
            <a:off x="8239874" y="3387903"/>
            <a:ext cx="616450" cy="3760342"/>
          </a:xfrm>
          <a:prstGeom prst="downArrow">
            <a:avLst>
              <a:gd name="adj1" fmla="val 71952"/>
              <a:gd name="adj2" fmla="val 591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98396-B0DD-F5BE-5863-E0712D3C74C2}"/>
              </a:ext>
            </a:extLst>
          </p:cNvPr>
          <p:cNvSpPr txBox="1"/>
          <p:nvPr/>
        </p:nvSpPr>
        <p:spPr>
          <a:xfrm>
            <a:off x="7084034" y="5114186"/>
            <a:ext cx="316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Domain </a:t>
            </a:r>
            <a:r>
              <a:rPr lang="ko-KR" altLang="en-US" sz="1400" b="1" dirty="0">
                <a:solidFill>
                  <a:schemeClr val="bg1"/>
                </a:solidFill>
              </a:rPr>
              <a:t>레이어 주 역할</a:t>
            </a:r>
            <a:r>
              <a:rPr lang="en-GB" altLang="ko-KR" sz="1400" b="1" dirty="0">
                <a:solidFill>
                  <a:schemeClr val="bg1"/>
                </a:solidFill>
              </a:rPr>
              <a:t>: </a:t>
            </a:r>
            <a:r>
              <a:rPr lang="en-GB" altLang="ko-KR" sz="1400" b="1" dirty="0" err="1">
                <a:solidFill>
                  <a:srgbClr val="FFFF00"/>
                </a:solidFill>
              </a:rPr>
              <a:t>AggregateRoot</a:t>
            </a:r>
            <a:endParaRPr lang="en-GB" sz="1400" b="1" dirty="0">
              <a:solidFill>
                <a:srgbClr val="FFFF00"/>
              </a:solidFill>
            </a:endParaRPr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10A9201D-692F-9B0B-02FD-EF973310CE8E}"/>
              </a:ext>
            </a:extLst>
          </p:cNvPr>
          <p:cNvSpPr/>
          <p:nvPr/>
        </p:nvSpPr>
        <p:spPr>
          <a:xfrm>
            <a:off x="6791218" y="5835722"/>
            <a:ext cx="164386" cy="647272"/>
          </a:xfrm>
          <a:prstGeom prst="rightBrace">
            <a:avLst>
              <a:gd name="adj1" fmla="val 36604"/>
              <a:gd name="adj2" fmla="val 5000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D28C8-C6F5-D5DD-D860-27D00F0A6D5B}"/>
              </a:ext>
            </a:extLst>
          </p:cNvPr>
          <p:cNvSpPr txBox="1"/>
          <p:nvPr/>
        </p:nvSpPr>
        <p:spPr>
          <a:xfrm>
            <a:off x="6974656" y="5990081"/>
            <a:ext cx="1272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Test Pyramid</a:t>
            </a:r>
            <a:endParaRPr lang="en-GB" sz="16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318165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A5733A-A7BE-FF82-08DD-F9ABCB2C6D03}"/>
              </a:ext>
            </a:extLst>
          </p:cNvPr>
          <p:cNvSpPr/>
          <p:nvPr/>
        </p:nvSpPr>
        <p:spPr>
          <a:xfrm>
            <a:off x="9336963" y="3758087"/>
            <a:ext cx="2751992" cy="622800"/>
          </a:xfrm>
          <a:prstGeom prst="rect">
            <a:avLst/>
          </a:prstGeom>
          <a:solidFill>
            <a:srgbClr val="ECF5E7"/>
          </a:solidFill>
          <a:ln>
            <a:solidFill>
              <a:srgbClr val="ECF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2B8895-8B4C-4D2C-CFBD-FD5E5B708A0B}"/>
              </a:ext>
            </a:extLst>
          </p:cNvPr>
          <p:cNvSpPr/>
          <p:nvPr/>
        </p:nvSpPr>
        <p:spPr>
          <a:xfrm>
            <a:off x="4920357" y="1890151"/>
            <a:ext cx="1768975" cy="6218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16FA10-1102-82E1-5E2A-78B1CDBB3C0F}"/>
              </a:ext>
            </a:extLst>
          </p:cNvPr>
          <p:cNvSpPr/>
          <p:nvPr/>
        </p:nvSpPr>
        <p:spPr>
          <a:xfrm>
            <a:off x="6274307" y="3758087"/>
            <a:ext cx="2919352" cy="62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6DF417-239A-ED74-2AE0-32271666CF8E}"/>
              </a:ext>
            </a:extLst>
          </p:cNvPr>
          <p:cNvSpPr/>
          <p:nvPr/>
        </p:nvSpPr>
        <p:spPr>
          <a:xfrm>
            <a:off x="10321702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A7BA9C-1448-022E-DE1E-7E104646CD49}"/>
              </a:ext>
            </a:extLst>
          </p:cNvPr>
          <p:cNvSpPr/>
          <p:nvPr/>
        </p:nvSpPr>
        <p:spPr>
          <a:xfrm>
            <a:off x="7918201" y="1890151"/>
            <a:ext cx="1591409" cy="621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4FF0BF-9900-0FB4-B088-D03BF6A12BCD}"/>
              </a:ext>
            </a:extLst>
          </p:cNvPr>
          <p:cNvSpPr/>
          <p:nvPr/>
        </p:nvSpPr>
        <p:spPr>
          <a:xfrm>
            <a:off x="893417" y="3742864"/>
            <a:ext cx="2825262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err="1"/>
              <a:t>Extreme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Programming</a:t>
            </a:r>
            <a:r>
              <a:rPr lang="ko-KR" altLang="en-US" sz="1050" b="1" dirty="0"/>
              <a:t>(XP) </a:t>
            </a:r>
            <a:r>
              <a:rPr lang="ko-KR" altLang="en-US" sz="1050" b="1" dirty="0" err="1"/>
              <a:t>book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published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 err="1"/>
              <a:t>by</a:t>
            </a:r>
            <a:r>
              <a:rPr lang="ko-KR" altLang="en-US" sz="1050" dirty="0"/>
              <a:t> </a:t>
            </a:r>
            <a:r>
              <a:rPr lang="ko-KR" altLang="en-US" sz="1050" dirty="0" err="1"/>
              <a:t>Kent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Beck</a:t>
            </a:r>
            <a:endParaRPr lang="ko-KR" altLang="en-US" sz="10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A07C9-8EB5-ADCF-4475-9B6DFEA31A50}"/>
              </a:ext>
            </a:extLst>
          </p:cNvPr>
          <p:cNvSpPr/>
          <p:nvPr/>
        </p:nvSpPr>
        <p:spPr>
          <a:xfrm>
            <a:off x="3006735" y="2290051"/>
            <a:ext cx="106792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b="1" dirty="0" err="1"/>
              <a:t>Agile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Manifesto</a:t>
            </a:r>
            <a:endParaRPr lang="ko-KR" altLang="en-US" sz="105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54F276-8A83-0252-1D18-39ABE31D0E8C}"/>
              </a:ext>
            </a:extLst>
          </p:cNvPr>
          <p:cNvSpPr/>
          <p:nvPr/>
        </p:nvSpPr>
        <p:spPr>
          <a:xfrm>
            <a:off x="3803973" y="3742864"/>
            <a:ext cx="2455985" cy="552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/>
              <a:t>Test</a:t>
            </a:r>
            <a:r>
              <a:rPr lang="en-US" altLang="ko-KR" sz="1050" b="1"/>
              <a:t>-</a:t>
            </a:r>
            <a:r>
              <a:rPr lang="ko-KR" altLang="en-US" sz="1050" b="1"/>
              <a:t>Driven</a:t>
            </a:r>
            <a:r>
              <a:rPr lang="en-US" altLang="ko-KR" sz="1050" b="1"/>
              <a:t> </a:t>
            </a:r>
            <a:r>
              <a:rPr lang="ko-KR" altLang="en-US" sz="1050" b="1"/>
              <a:t>Development by Example</a:t>
            </a:r>
          </a:p>
          <a:p>
            <a:pPr>
              <a:lnSpc>
                <a:spcPct val="150000"/>
              </a:lnSpc>
            </a:pPr>
            <a:r>
              <a:rPr lang="ko-KR" altLang="en-US" sz="1050"/>
              <a:t>by Kent Beck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781544-D910-D73C-496D-4328CBF55767}"/>
              </a:ext>
            </a:extLst>
          </p:cNvPr>
          <p:cNvSpPr/>
          <p:nvPr/>
        </p:nvSpPr>
        <p:spPr>
          <a:xfrm>
            <a:off x="5007675" y="1980992"/>
            <a:ext cx="1594338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70C0"/>
                </a:solidFill>
              </a:rPr>
              <a:t>Domain-Driven</a:t>
            </a:r>
            <a:r>
              <a:rPr lang="ko-KR" altLang="en-US" sz="1050" b="1" dirty="0">
                <a:solidFill>
                  <a:srgbClr val="0070C0"/>
                </a:solidFill>
              </a:rPr>
              <a:t> </a:t>
            </a:r>
            <a:r>
              <a:rPr lang="ko-KR" altLang="en-US" sz="1050" b="1" dirty="0" err="1">
                <a:solidFill>
                  <a:srgbClr val="0070C0"/>
                </a:solidFill>
              </a:rPr>
              <a:t>Design</a:t>
            </a:r>
            <a:endParaRPr lang="ko-KR" altLang="en-US" sz="9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70C0"/>
                </a:solidFill>
              </a:rPr>
              <a:t>by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Eric</a:t>
            </a:r>
            <a:r>
              <a:rPr lang="ko-KR" altLang="en-US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err="1">
                <a:solidFill>
                  <a:srgbClr val="0070C0"/>
                </a:solidFill>
              </a:rPr>
              <a:t>Evans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3C52DD-C6CE-1DE3-933B-66B8C1824713}"/>
              </a:ext>
            </a:extLst>
          </p:cNvPr>
          <p:cNvSpPr/>
          <p:nvPr/>
        </p:nvSpPr>
        <p:spPr>
          <a:xfrm>
            <a:off x="6331458" y="3849395"/>
            <a:ext cx="280505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Hexagonal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r>
              <a:rPr lang="ko-KR" altLang="en-US" sz="1050" b="1" dirty="0"/>
              <a:t> / </a:t>
            </a:r>
            <a:r>
              <a:rPr lang="ko-KR" altLang="en-US" sz="1050" b="1" dirty="0" err="1"/>
              <a:t>Ports</a:t>
            </a:r>
            <a:r>
              <a:rPr lang="ko-KR" altLang="en-US" sz="1050" b="1" dirty="0"/>
              <a:t> &amp; </a:t>
            </a:r>
            <a:r>
              <a:rPr lang="ko-KR" altLang="en-US" sz="1050" b="1" dirty="0" err="1"/>
              <a:t>Adapters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Alistair</a:t>
            </a:r>
            <a:r>
              <a:rPr lang="ko-KR" altLang="en-US" sz="900" dirty="0"/>
              <a:t> </a:t>
            </a:r>
            <a:r>
              <a:rPr lang="ko-KR" altLang="en-US" sz="900" dirty="0" err="1"/>
              <a:t>Cockburn</a:t>
            </a:r>
            <a:r>
              <a:rPr lang="ko-KR" altLang="en-US" sz="900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894C1A-354D-43FF-8348-90E0A992AEFB}"/>
              </a:ext>
            </a:extLst>
          </p:cNvPr>
          <p:cNvSpPr/>
          <p:nvPr/>
        </p:nvSpPr>
        <p:spPr>
          <a:xfrm>
            <a:off x="8022244" y="1980992"/>
            <a:ext cx="1383323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Onion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Jeffrey</a:t>
            </a:r>
            <a:r>
              <a:rPr lang="ko-KR" altLang="en-US" sz="900" dirty="0"/>
              <a:t> </a:t>
            </a:r>
            <a:r>
              <a:rPr lang="ko-KR" altLang="en-US" sz="900" dirty="0" err="1"/>
              <a:t>Palermo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3ECC8-5DA1-1EDA-897D-151670EE38AF}"/>
              </a:ext>
            </a:extLst>
          </p:cNvPr>
          <p:cNvSpPr/>
          <p:nvPr/>
        </p:nvSpPr>
        <p:spPr>
          <a:xfrm>
            <a:off x="9416341" y="3849395"/>
            <a:ext cx="2593236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>
                <a:solidFill>
                  <a:srgbClr val="00B050"/>
                </a:solidFill>
              </a:rPr>
              <a:t>Test</a:t>
            </a:r>
            <a:r>
              <a:rPr lang="ko-KR" altLang="en-US" sz="1050" b="1" dirty="0">
                <a:solidFill>
                  <a:srgbClr val="00B050"/>
                </a:solidFill>
              </a:rPr>
              <a:t> </a:t>
            </a:r>
            <a:r>
              <a:rPr lang="ko-KR" altLang="en-US" sz="1050" b="1" dirty="0" err="1">
                <a:solidFill>
                  <a:srgbClr val="00B050"/>
                </a:solidFill>
              </a:rPr>
              <a:t>Pyramid</a:t>
            </a:r>
            <a:endParaRPr lang="ko-KR" altLang="en-US" sz="105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rgbClr val="00B050"/>
                </a:solidFill>
              </a:rPr>
              <a:t>by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M</a:t>
            </a:r>
            <a:r>
              <a:rPr lang="en-US" altLang="ko-KR" sz="900" dirty="0" err="1">
                <a:solidFill>
                  <a:srgbClr val="00B050"/>
                </a:solidFill>
              </a:rPr>
              <a:t>i</a:t>
            </a:r>
            <a:r>
              <a:rPr lang="ko-KR" altLang="en-US" sz="900" dirty="0" err="1">
                <a:solidFill>
                  <a:srgbClr val="00B050"/>
                </a:solidFill>
              </a:rPr>
              <a:t>ke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Cohn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at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Succeeding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with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Agile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ko-KR" altLang="en-US" sz="900" dirty="0" err="1">
                <a:solidFill>
                  <a:srgbClr val="00B050"/>
                </a:solidFill>
              </a:rPr>
              <a:t>Book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721813-7663-F1E7-0E79-A5791836619D}"/>
              </a:ext>
            </a:extLst>
          </p:cNvPr>
          <p:cNvSpPr/>
          <p:nvPr/>
        </p:nvSpPr>
        <p:spPr>
          <a:xfrm>
            <a:off x="10400909" y="1980992"/>
            <a:ext cx="1432994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 err="1"/>
              <a:t>Clean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Architecture</a:t>
            </a:r>
            <a:endParaRPr lang="ko-KR" altLang="en-US" sz="105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Robert</a:t>
            </a:r>
            <a:r>
              <a:rPr lang="ko-KR" altLang="en-US" sz="900" dirty="0"/>
              <a:t> C. Martin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53B4C7-ACF2-F41F-23F2-BCED261F8007}"/>
              </a:ext>
            </a:extLst>
          </p:cNvPr>
          <p:cNvCxnSpPr/>
          <p:nvPr/>
        </p:nvCxnSpPr>
        <p:spPr>
          <a:xfrm>
            <a:off x="102109" y="3130855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D626D93-F5ED-6F11-87D4-6DC79665E6B0}"/>
              </a:ext>
            </a:extLst>
          </p:cNvPr>
          <p:cNvGrpSpPr/>
          <p:nvPr/>
        </p:nvGrpSpPr>
        <p:grpSpPr>
          <a:xfrm>
            <a:off x="893417" y="2999127"/>
            <a:ext cx="601447" cy="745772"/>
            <a:chOff x="946639" y="2937937"/>
            <a:chExt cx="601447" cy="74577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A936A5C-E129-0547-4347-3F435EB6C212}"/>
                </a:ext>
              </a:extLst>
            </p:cNvPr>
            <p:cNvSpPr/>
            <p:nvPr/>
          </p:nvSpPr>
          <p:spPr>
            <a:xfrm>
              <a:off x="946639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1999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ED99DFD-3CF6-2E3D-EECA-AD3EDA175717}"/>
                </a:ext>
              </a:extLst>
            </p:cNvPr>
            <p:cNvCxnSpPr/>
            <p:nvPr/>
          </p:nvCxnSpPr>
          <p:spPr>
            <a:xfrm>
              <a:off x="1247362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48BC09-9EC2-8834-7D3C-14D510360075}"/>
              </a:ext>
            </a:extLst>
          </p:cNvPr>
          <p:cNvGrpSpPr/>
          <p:nvPr/>
        </p:nvGrpSpPr>
        <p:grpSpPr>
          <a:xfrm>
            <a:off x="3803973" y="2999127"/>
            <a:ext cx="601447" cy="745772"/>
            <a:chOff x="3857195" y="2937937"/>
            <a:chExt cx="601447" cy="74577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F55BA78-8589-C33B-0BFF-218BA1131767}"/>
                </a:ext>
              </a:extLst>
            </p:cNvPr>
            <p:cNvSpPr/>
            <p:nvPr/>
          </p:nvSpPr>
          <p:spPr>
            <a:xfrm>
              <a:off x="3857195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2002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F0CBB92-820A-7A02-C990-A226561A4FB9}"/>
                </a:ext>
              </a:extLst>
            </p:cNvPr>
            <p:cNvCxnSpPr/>
            <p:nvPr/>
          </p:nvCxnSpPr>
          <p:spPr>
            <a:xfrm>
              <a:off x="4157918" y="2937937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2C69A84-8923-8037-8E46-03DABD375C9F}"/>
              </a:ext>
            </a:extLst>
          </p:cNvPr>
          <p:cNvGrpSpPr/>
          <p:nvPr/>
        </p:nvGrpSpPr>
        <p:grpSpPr>
          <a:xfrm>
            <a:off x="6388609" y="2981224"/>
            <a:ext cx="601447" cy="763675"/>
            <a:chOff x="6600093" y="2920034"/>
            <a:chExt cx="601447" cy="76367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620C845-5B8D-219A-4968-7C0EB591828A}"/>
                </a:ext>
              </a:extLst>
            </p:cNvPr>
            <p:cNvSpPr/>
            <p:nvPr/>
          </p:nvSpPr>
          <p:spPr>
            <a:xfrm>
              <a:off x="6600093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2005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DD474A-4D83-C3AC-0DD1-8E919669E4A7}"/>
                </a:ext>
              </a:extLst>
            </p:cNvPr>
            <p:cNvCxnSpPr/>
            <p:nvPr/>
          </p:nvCxnSpPr>
          <p:spPr>
            <a:xfrm>
              <a:off x="6900816" y="2920034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E51C5B4-A5C4-2D2A-C27B-A049C4E5C728}"/>
              </a:ext>
            </a:extLst>
          </p:cNvPr>
          <p:cNvGrpSpPr/>
          <p:nvPr/>
        </p:nvGrpSpPr>
        <p:grpSpPr>
          <a:xfrm>
            <a:off x="9434174" y="2999127"/>
            <a:ext cx="601447" cy="745772"/>
            <a:chOff x="9487396" y="2937937"/>
            <a:chExt cx="601447" cy="74577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7B03657-4871-B36B-B1E6-9914126489FD}"/>
                </a:ext>
              </a:extLst>
            </p:cNvPr>
            <p:cNvSpPr/>
            <p:nvPr/>
          </p:nvSpPr>
          <p:spPr>
            <a:xfrm>
              <a:off x="9487396" y="337593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2009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E8A7E45-29AC-1FFC-89C7-DBFD70718787}"/>
                </a:ext>
              </a:extLst>
            </p:cNvPr>
            <p:cNvCxnSpPr/>
            <p:nvPr/>
          </p:nvCxnSpPr>
          <p:spPr>
            <a:xfrm>
              <a:off x="9788119" y="2937937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3A84D9-7786-B7C3-44FD-1AD390641282}"/>
              </a:ext>
            </a:extLst>
          </p:cNvPr>
          <p:cNvGrpSpPr/>
          <p:nvPr/>
        </p:nvGrpSpPr>
        <p:grpSpPr>
          <a:xfrm>
            <a:off x="102109" y="2516812"/>
            <a:ext cx="601447" cy="754724"/>
            <a:chOff x="155331" y="2455622"/>
            <a:chExt cx="601447" cy="75472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3B8E1BC-8380-C398-2DB0-41541E4B584D}"/>
                </a:ext>
              </a:extLst>
            </p:cNvPr>
            <p:cNvSpPr/>
            <p:nvPr/>
          </p:nvSpPr>
          <p:spPr>
            <a:xfrm>
              <a:off x="155331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1992</a:t>
              </a: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61EC135-6731-A09A-3F5A-D5B6A24CD625}"/>
                </a:ext>
              </a:extLst>
            </p:cNvPr>
            <p:cNvCxnSpPr/>
            <p:nvPr/>
          </p:nvCxnSpPr>
          <p:spPr>
            <a:xfrm>
              <a:off x="456054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8FDDB6-0602-9E96-141B-1AE90000A873}"/>
              </a:ext>
            </a:extLst>
          </p:cNvPr>
          <p:cNvGrpSpPr/>
          <p:nvPr/>
        </p:nvGrpSpPr>
        <p:grpSpPr>
          <a:xfrm>
            <a:off x="3006735" y="2516812"/>
            <a:ext cx="601447" cy="754724"/>
            <a:chOff x="3191842" y="2455622"/>
            <a:chExt cx="601447" cy="75472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A0F8413-B4C1-35CB-AFCE-8F80894E9D1A}"/>
                </a:ext>
              </a:extLst>
            </p:cNvPr>
            <p:cNvSpPr/>
            <p:nvPr/>
          </p:nvSpPr>
          <p:spPr>
            <a:xfrm>
              <a:off x="3191842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2001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9712234-7961-6B7E-4F96-EF06BBF483B7}"/>
                </a:ext>
              </a:extLst>
            </p:cNvPr>
            <p:cNvCxnSpPr/>
            <p:nvPr/>
          </p:nvCxnSpPr>
          <p:spPr>
            <a:xfrm>
              <a:off x="3492565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C144E5E-A04D-0597-B6D6-D8E94FF7BD09}"/>
              </a:ext>
            </a:extLst>
          </p:cNvPr>
          <p:cNvGrpSpPr/>
          <p:nvPr/>
        </p:nvGrpSpPr>
        <p:grpSpPr>
          <a:xfrm>
            <a:off x="5031965" y="2516812"/>
            <a:ext cx="601447" cy="754724"/>
            <a:chOff x="5085187" y="2455622"/>
            <a:chExt cx="601447" cy="75472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48D38A9-1011-26FD-EB7C-27066EA69F3A}"/>
                </a:ext>
              </a:extLst>
            </p:cNvPr>
            <p:cNvSpPr/>
            <p:nvPr/>
          </p:nvSpPr>
          <p:spPr>
            <a:xfrm>
              <a:off x="5085187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>
                  <a:solidFill>
                    <a:srgbClr val="0070C0"/>
                  </a:solidFill>
                </a:rPr>
                <a:t>2003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78158DD-CE49-BE27-F828-00AF8A88153C}"/>
                </a:ext>
              </a:extLst>
            </p:cNvPr>
            <p:cNvCxnSpPr/>
            <p:nvPr/>
          </p:nvCxnSpPr>
          <p:spPr>
            <a:xfrm>
              <a:off x="5385910" y="2753146"/>
              <a:ext cx="0" cy="457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CC9B961-21AC-C75E-26E4-653BC80CF409}"/>
              </a:ext>
            </a:extLst>
          </p:cNvPr>
          <p:cNvGrpSpPr/>
          <p:nvPr/>
        </p:nvGrpSpPr>
        <p:grpSpPr>
          <a:xfrm>
            <a:off x="8076733" y="2516812"/>
            <a:ext cx="601447" cy="754724"/>
            <a:chOff x="8129955" y="2455622"/>
            <a:chExt cx="601447" cy="75472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4E28C6-18DF-C3E4-2883-F72DAA3A3AF6}"/>
                </a:ext>
              </a:extLst>
            </p:cNvPr>
            <p:cNvSpPr/>
            <p:nvPr/>
          </p:nvSpPr>
          <p:spPr>
            <a:xfrm>
              <a:off x="8129955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2008</a:t>
              </a: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FE3A582-7533-B65E-0CA8-B71D3737D514}"/>
                </a:ext>
              </a:extLst>
            </p:cNvPr>
            <p:cNvCxnSpPr/>
            <p:nvPr/>
          </p:nvCxnSpPr>
          <p:spPr>
            <a:xfrm>
              <a:off x="8430678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F7ED91-B94F-52F7-C38C-42D2DF6E48C2}"/>
              </a:ext>
            </a:extLst>
          </p:cNvPr>
          <p:cNvGrpSpPr/>
          <p:nvPr/>
        </p:nvGrpSpPr>
        <p:grpSpPr>
          <a:xfrm>
            <a:off x="10462531" y="2516812"/>
            <a:ext cx="601447" cy="754724"/>
            <a:chOff x="10515753" y="2455622"/>
            <a:chExt cx="601447" cy="75472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649DFA3-03BA-C990-6B92-C7E84CF00A67}"/>
                </a:ext>
              </a:extLst>
            </p:cNvPr>
            <p:cNvSpPr/>
            <p:nvPr/>
          </p:nvSpPr>
          <p:spPr>
            <a:xfrm>
              <a:off x="10515753" y="2455622"/>
              <a:ext cx="6014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/>
                <a:t>2012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48776FA-D272-2852-9F4F-38002AA2DD53}"/>
                </a:ext>
              </a:extLst>
            </p:cNvPr>
            <p:cNvCxnSpPr/>
            <p:nvPr/>
          </p:nvCxnSpPr>
          <p:spPr>
            <a:xfrm>
              <a:off x="10816476" y="2753146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3339488-085D-4438-B71B-2E6966A9117D}"/>
              </a:ext>
            </a:extLst>
          </p:cNvPr>
          <p:cNvSpPr txBox="1"/>
          <p:nvPr/>
        </p:nvSpPr>
        <p:spPr>
          <a:xfrm>
            <a:off x="8268559" y="1450480"/>
            <a:ext cx="8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ko-KR" b="1" dirty="0">
                <a:solidFill>
                  <a:srgbClr val="FFC000"/>
                </a:solidFill>
              </a:rPr>
              <a:t>Pattern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1F961-973B-4B64-7381-248BB9A5E6AA}"/>
              </a:ext>
            </a:extLst>
          </p:cNvPr>
          <p:cNvSpPr txBox="1"/>
          <p:nvPr/>
        </p:nvSpPr>
        <p:spPr>
          <a:xfrm>
            <a:off x="5467604" y="1450480"/>
            <a:ext cx="67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70C0"/>
                </a:solidFill>
              </a:rPr>
              <a:t>Tech.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7C36C-1ABB-1DDC-05AE-E2F3BFD549AE}"/>
              </a:ext>
            </a:extLst>
          </p:cNvPr>
          <p:cNvSpPr txBox="1"/>
          <p:nvPr/>
        </p:nvSpPr>
        <p:spPr>
          <a:xfrm>
            <a:off x="10431504" y="438735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 dirty="0">
                <a:solidFill>
                  <a:srgbClr val="00B050"/>
                </a:solidFill>
              </a:rPr>
              <a:t>Test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pic>
        <p:nvPicPr>
          <p:cNvPr id="51" name="Picture 4" descr="Clean Coder Blog">
            <a:extLst>
              <a:ext uri="{FF2B5EF4-FFF2-40B4-BE49-F238E27FC236}">
                <a16:creationId xmlns:a16="http://schemas.microsoft.com/office/drawing/2014/main" id="{E72C3703-868B-FDD7-9AFC-C933C0F0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891" y="325918"/>
            <a:ext cx="1979029" cy="145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B98FB0D-F354-4B34-F4BF-631FF770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690" y="4816529"/>
            <a:ext cx="3162202" cy="166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B12EADA3-52E0-E8BF-7A3F-11EAB62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90" y="4596796"/>
            <a:ext cx="2769444" cy="13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1197C5E-E27E-5DE5-90E7-D6149843292D}"/>
              </a:ext>
            </a:extLst>
          </p:cNvPr>
          <p:cNvSpPr/>
          <p:nvPr/>
        </p:nvSpPr>
        <p:spPr>
          <a:xfrm>
            <a:off x="144751" y="1945175"/>
            <a:ext cx="447648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854BD6-6CB8-F340-2384-70CAF098A86B}"/>
              </a:ext>
            </a:extLst>
          </p:cNvPr>
          <p:cNvSpPr/>
          <p:nvPr/>
        </p:nvSpPr>
        <p:spPr>
          <a:xfrm>
            <a:off x="509332" y="1357103"/>
            <a:ext cx="299190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2F44D7-A4E3-5CE0-5C3D-C637D3593E03}"/>
              </a:ext>
            </a:extLst>
          </p:cNvPr>
          <p:cNvSpPr/>
          <p:nvPr/>
        </p:nvSpPr>
        <p:spPr>
          <a:xfrm>
            <a:off x="2001466" y="1357103"/>
            <a:ext cx="505916" cy="360000"/>
          </a:xfrm>
          <a:prstGeom prst="rect">
            <a:avLst/>
          </a:prstGeom>
          <a:solidFill>
            <a:srgbClr val="FCEEE4"/>
          </a:solidFill>
          <a:ln>
            <a:solidFill>
              <a:srgbClr val="FCE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4E307-A244-5052-9D91-0F18242906A8}"/>
              </a:ext>
            </a:extLst>
          </p:cNvPr>
          <p:cNvSpPr/>
          <p:nvPr/>
        </p:nvSpPr>
        <p:spPr>
          <a:xfrm>
            <a:off x="102109" y="1348557"/>
            <a:ext cx="3405554" cy="1163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Three-</a:t>
            </a:r>
            <a:r>
              <a:rPr lang="en-US" altLang="ko-KR" sz="1100" b="1" dirty="0">
                <a:solidFill>
                  <a:srgbClr val="C00000"/>
                </a:solidFill>
              </a:rPr>
              <a:t>tier</a:t>
            </a:r>
            <a:r>
              <a:rPr lang="en-US" altLang="ko-KR" sz="1100" b="1" dirty="0"/>
              <a:t> Architecture &gt; </a:t>
            </a:r>
            <a:r>
              <a:rPr lang="ko-KR" altLang="en-US" sz="1100" b="1" dirty="0" err="1"/>
              <a:t>Three-</a:t>
            </a:r>
            <a:r>
              <a:rPr lang="ko-KR" altLang="en-US" sz="1100" b="1" dirty="0" err="1">
                <a:solidFill>
                  <a:srgbClr val="C00000"/>
                </a:solidFill>
              </a:rPr>
              <a:t>layered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A</a:t>
            </a:r>
            <a:r>
              <a:rPr lang="ko-KR" altLang="en-US" sz="1100" b="1" dirty="0" err="1"/>
              <a:t>rchitecture</a:t>
            </a:r>
            <a:endParaRPr lang="ko-KR" altLang="en-US" sz="1100" b="1" dirty="0"/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John</a:t>
            </a:r>
            <a:r>
              <a:rPr lang="ko-KR" altLang="en-US" sz="900" dirty="0"/>
              <a:t> </a:t>
            </a:r>
            <a:r>
              <a:rPr lang="ko-KR" altLang="en-US" sz="900" dirty="0" err="1"/>
              <a:t>J</a:t>
            </a:r>
            <a:r>
              <a:rPr lang="ko-KR" altLang="en-US" sz="900" dirty="0"/>
              <a:t>. </a:t>
            </a:r>
            <a:r>
              <a:rPr lang="ko-KR" altLang="en-US" sz="900" dirty="0" err="1"/>
              <a:t>Donovan</a:t>
            </a:r>
            <a:endParaRPr lang="ko-KR" altLang="en-US" sz="900" dirty="0"/>
          </a:p>
          <a:p>
            <a:pPr>
              <a:lnSpc>
                <a:spcPct val="250000"/>
              </a:lnSpc>
            </a:pPr>
            <a:r>
              <a:rPr lang="ko-KR" altLang="en-US" sz="1100" b="1" dirty="0" err="1">
                <a:solidFill>
                  <a:srgbClr val="C00000"/>
                </a:solidFill>
              </a:rPr>
              <a:t>Entity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C</a:t>
            </a:r>
            <a:r>
              <a:rPr lang="ko-KR" altLang="en-US" sz="1100" b="1" dirty="0" err="1"/>
              <a:t>ontrol</a:t>
            </a:r>
            <a:r>
              <a:rPr lang="ko-KR" altLang="en-US" sz="1100" b="1" dirty="0"/>
              <a:t>-</a:t>
            </a:r>
            <a:r>
              <a:rPr lang="en-US" altLang="ko-KR" sz="1100" b="1" dirty="0"/>
              <a:t>B</a:t>
            </a:r>
            <a:r>
              <a:rPr lang="ko-KR" altLang="en-US" sz="1100" b="1" dirty="0" err="1"/>
              <a:t>oundary</a:t>
            </a:r>
            <a:r>
              <a:rPr lang="ko-KR" altLang="en-US" sz="1100" b="1" dirty="0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lvar</a:t>
            </a:r>
            <a:r>
              <a:rPr lang="ko-KR" altLang="en-US" sz="900" dirty="0"/>
              <a:t> </a:t>
            </a:r>
            <a:r>
              <a:rPr lang="ko-KR" altLang="en-US" sz="900" dirty="0" err="1"/>
              <a:t>Jacobson</a:t>
            </a:r>
            <a:endParaRPr lang="ko-KR" altLang="en-US" sz="9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DD5DA-56DD-289D-2D8A-F34ADD73C615}"/>
              </a:ext>
            </a:extLst>
          </p:cNvPr>
          <p:cNvSpPr txBox="1"/>
          <p:nvPr/>
        </p:nvSpPr>
        <p:spPr>
          <a:xfrm>
            <a:off x="296042" y="784356"/>
            <a:ext cx="23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Separation of Concerns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910316-ECB4-C3A7-62FD-17E0A319E321}"/>
              </a:ext>
            </a:extLst>
          </p:cNvPr>
          <p:cNvSpPr txBox="1"/>
          <p:nvPr/>
        </p:nvSpPr>
        <p:spPr>
          <a:xfrm>
            <a:off x="919225" y="1087414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</a:rPr>
              <a:t>Layer(Tier), Entity</a:t>
            </a:r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925DBD9E-E351-4353-731C-E8794D6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65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4AC9EFF-4C8D-2ABA-D203-62E697762B90}"/>
              </a:ext>
            </a:extLst>
          </p:cNvPr>
          <p:cNvSpPr txBox="1"/>
          <p:nvPr/>
        </p:nvSpPr>
        <p:spPr>
          <a:xfrm>
            <a:off x="5695890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연산</a:t>
            </a:r>
            <a:endParaRPr lang="en-GB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704DDC-2507-FCC0-3AC3-607E42AC33C7}"/>
              </a:ext>
            </a:extLst>
          </p:cNvPr>
          <p:cNvSpPr txBox="1"/>
          <p:nvPr/>
        </p:nvSpPr>
        <p:spPr>
          <a:xfrm>
            <a:off x="1743532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입력</a:t>
            </a:r>
            <a:endParaRPr lang="en-GB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090F98-1263-2930-24DF-671CBF5DB1F4}"/>
              </a:ext>
            </a:extLst>
          </p:cNvPr>
          <p:cNvSpPr txBox="1"/>
          <p:nvPr/>
        </p:nvSpPr>
        <p:spPr>
          <a:xfrm>
            <a:off x="9648249" y="84310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출력</a:t>
            </a:r>
            <a:endParaRPr lang="en-GB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11CE9C-6C8A-D728-9AE3-5DCBAF78BCB4}"/>
              </a:ext>
            </a:extLst>
          </p:cNvPr>
          <p:cNvSpPr txBox="1"/>
          <p:nvPr/>
        </p:nvSpPr>
        <p:spPr>
          <a:xfrm>
            <a:off x="1501542" y="1471039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1A09E1-6F16-66B0-D57B-30226CDD5D1C}"/>
              </a:ext>
            </a:extLst>
          </p:cNvPr>
          <p:cNvSpPr txBox="1"/>
          <p:nvPr/>
        </p:nvSpPr>
        <p:spPr>
          <a:xfrm>
            <a:off x="5521964" y="1471039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Biz.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093E2FC-C026-A49B-E6EB-AC12271D5856}"/>
              </a:ext>
            </a:extLst>
          </p:cNvPr>
          <p:cNvCxnSpPr>
            <a:cxnSpLocks/>
            <a:stCxn id="85" idx="3"/>
            <a:endCxn id="135" idx="1"/>
          </p:cNvCxnSpPr>
          <p:nvPr/>
        </p:nvCxnSpPr>
        <p:spPr>
          <a:xfrm>
            <a:off x="2543751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5789EA0-2BB0-929E-3C55-CFF31E5675E1}"/>
              </a:ext>
            </a:extLst>
          </p:cNvPr>
          <p:cNvCxnSpPr>
            <a:cxnSpLocks/>
            <a:stCxn id="84" idx="3"/>
            <a:endCxn id="136" idx="1"/>
          </p:cNvCxnSpPr>
          <p:nvPr/>
        </p:nvCxnSpPr>
        <p:spPr>
          <a:xfrm>
            <a:off x="6496109" y="1073939"/>
            <a:ext cx="15146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A1F7D3-08B0-3121-0314-86E8FF35B4DE}"/>
              </a:ext>
            </a:extLst>
          </p:cNvPr>
          <p:cNvSpPr txBox="1"/>
          <p:nvPr/>
        </p:nvSpPr>
        <p:spPr>
          <a:xfrm>
            <a:off x="9406259" y="1535604"/>
            <a:ext cx="12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Tech. </a:t>
            </a:r>
            <a:r>
              <a:rPr lang="ko-KR" altLang="en-US" sz="1600" b="1" dirty="0">
                <a:solidFill>
                  <a:srgbClr val="0070C0"/>
                </a:solidFill>
              </a:rPr>
              <a:t>관심사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7F54A91-40CA-DF32-02F5-F5119CB0EBD4}"/>
              </a:ext>
            </a:extLst>
          </p:cNvPr>
          <p:cNvSpPr/>
          <p:nvPr/>
        </p:nvSpPr>
        <p:spPr>
          <a:xfrm>
            <a:off x="4257474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C08667E-C049-1EFA-51EF-383223148F8C}"/>
              </a:ext>
            </a:extLst>
          </p:cNvPr>
          <p:cNvSpPr/>
          <p:nvPr/>
        </p:nvSpPr>
        <p:spPr>
          <a:xfrm>
            <a:off x="6376116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7508D1-633F-AAEF-3DAC-E6809D7D4C32}"/>
              </a:ext>
            </a:extLst>
          </p:cNvPr>
          <p:cNvSpPr txBox="1"/>
          <p:nvPr/>
        </p:nvSpPr>
        <p:spPr>
          <a:xfrm>
            <a:off x="6639739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D3D299-C8CD-A929-1E57-6E72BCBEFB4D}"/>
              </a:ext>
            </a:extLst>
          </p:cNvPr>
          <p:cNvSpPr txBox="1"/>
          <p:nvPr/>
        </p:nvSpPr>
        <p:spPr>
          <a:xfrm>
            <a:off x="5647257" y="5176977"/>
            <a:ext cx="54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Entity</a:t>
            </a:r>
            <a:endParaRPr lang="ko-KR" alt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152D67C-6109-21CA-E82D-27D686970F9A}"/>
              </a:ext>
            </a:extLst>
          </p:cNvPr>
          <p:cNvSpPr txBox="1"/>
          <p:nvPr/>
        </p:nvSpPr>
        <p:spPr>
          <a:xfrm>
            <a:off x="4586769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도메인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A16E95E-7D66-3E0A-2D67-C796BD4BB8B4}"/>
              </a:ext>
            </a:extLst>
          </p:cNvPr>
          <p:cNvSpPr/>
          <p:nvPr/>
        </p:nvSpPr>
        <p:spPr>
          <a:xfrm>
            <a:off x="4257473" y="3746029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CF6A26-F03B-8B1A-3DC2-A1D39968B814}"/>
              </a:ext>
            </a:extLst>
          </p:cNvPr>
          <p:cNvSpPr/>
          <p:nvPr/>
        </p:nvSpPr>
        <p:spPr>
          <a:xfrm>
            <a:off x="6376116" y="3873090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4CA1978-C19A-DA34-B30C-7DEA689A8502}"/>
              </a:ext>
            </a:extLst>
          </p:cNvPr>
          <p:cNvSpPr txBox="1"/>
          <p:nvPr/>
        </p:nvSpPr>
        <p:spPr>
          <a:xfrm>
            <a:off x="6627717" y="40317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흐름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93504-2CA5-3A7A-9350-0A02E4F47F55}"/>
              </a:ext>
            </a:extLst>
          </p:cNvPr>
          <p:cNvSpPr txBox="1"/>
          <p:nvPr/>
        </p:nvSpPr>
        <p:spPr>
          <a:xfrm>
            <a:off x="5562394" y="40471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UseCase</a:t>
            </a:r>
            <a:endParaRPr lang="ko-KR" alt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4F42D-7E3A-0842-BBBD-10853A293C0F}"/>
              </a:ext>
            </a:extLst>
          </p:cNvPr>
          <p:cNvSpPr txBox="1"/>
          <p:nvPr/>
        </p:nvSpPr>
        <p:spPr>
          <a:xfrm>
            <a:off x="4355936" y="404714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애플리케이션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20D1B5A-1414-7143-F1F9-FE1E3F1A24FA}"/>
              </a:ext>
            </a:extLst>
          </p:cNvPr>
          <p:cNvSpPr/>
          <p:nvPr/>
        </p:nvSpPr>
        <p:spPr>
          <a:xfrm>
            <a:off x="305115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6B7EFC7-C57A-F5D9-C024-E6B41E4CB872}"/>
              </a:ext>
            </a:extLst>
          </p:cNvPr>
          <p:cNvSpPr/>
          <p:nvPr/>
        </p:nvSpPr>
        <p:spPr>
          <a:xfrm>
            <a:off x="2423757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5D7FF2-A8A3-2CAD-A39A-A1290D4613A2}"/>
              </a:ext>
            </a:extLst>
          </p:cNvPr>
          <p:cNvSpPr txBox="1"/>
          <p:nvPr/>
        </p:nvSpPr>
        <p:spPr>
          <a:xfrm>
            <a:off x="2687380" y="5161588"/>
            <a:ext cx="96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Tech.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FB5EA56-F2D0-B64C-3D76-BB6DFB349DAF}"/>
              </a:ext>
            </a:extLst>
          </p:cNvPr>
          <p:cNvSpPr txBox="1"/>
          <p:nvPr/>
        </p:nvSpPr>
        <p:spPr>
          <a:xfrm>
            <a:off x="1766328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102EA61-A8BD-C8BC-C62D-BEBB29AD46BF}"/>
              </a:ext>
            </a:extLst>
          </p:cNvPr>
          <p:cNvSpPr txBox="1"/>
          <p:nvPr/>
        </p:nvSpPr>
        <p:spPr>
          <a:xfrm>
            <a:off x="634410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A4CBDD-5F9A-D187-525A-EDF2C796465E}"/>
              </a:ext>
            </a:extLst>
          </p:cNvPr>
          <p:cNvSpPr/>
          <p:nvPr/>
        </p:nvSpPr>
        <p:spPr>
          <a:xfrm>
            <a:off x="8209832" y="4875861"/>
            <a:ext cx="3677053" cy="879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58D760-386E-2581-4063-E07D8F501AE0}"/>
              </a:ext>
            </a:extLst>
          </p:cNvPr>
          <p:cNvSpPr/>
          <p:nvPr/>
        </p:nvSpPr>
        <p:spPr>
          <a:xfrm>
            <a:off x="10328474" y="5002922"/>
            <a:ext cx="1406013" cy="625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94106D-9B39-ED6C-8066-9877A73AC2EE}"/>
              </a:ext>
            </a:extLst>
          </p:cNvPr>
          <p:cNvSpPr txBox="1"/>
          <p:nvPr/>
        </p:nvSpPr>
        <p:spPr>
          <a:xfrm>
            <a:off x="10592097" y="516158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Biz. </a:t>
            </a:r>
            <a:r>
              <a:rPr lang="ko-KR" altLang="en-US" sz="1400" b="1" dirty="0">
                <a:solidFill>
                  <a:srgbClr val="0070C0"/>
                </a:solidFill>
              </a:rPr>
              <a:t>용어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56361C-6D5B-9FD1-D369-9AFA346FAC65}"/>
              </a:ext>
            </a:extLst>
          </p:cNvPr>
          <p:cNvSpPr txBox="1"/>
          <p:nvPr/>
        </p:nvSpPr>
        <p:spPr>
          <a:xfrm>
            <a:off x="8539127" y="517697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어댑터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9E70E8-3376-2F03-040B-50464B0D2651}"/>
              </a:ext>
            </a:extLst>
          </p:cNvPr>
          <p:cNvSpPr txBox="1"/>
          <p:nvPr/>
        </p:nvSpPr>
        <p:spPr>
          <a:xfrm>
            <a:off x="9671045" y="511542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∞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45139D0-80EA-7854-BDA1-D6CB3E1C78E0}"/>
              </a:ext>
            </a:extLst>
          </p:cNvPr>
          <p:cNvCxnSpPr>
            <a:cxnSpLocks/>
            <a:stCxn id="104" idx="2"/>
            <a:endCxn id="98" idx="0"/>
          </p:cNvCxnSpPr>
          <p:nvPr/>
        </p:nvCxnSpPr>
        <p:spPr>
          <a:xfrm>
            <a:off x="7079123" y="4339533"/>
            <a:ext cx="0" cy="8220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38A57E0-ABD8-91AD-CA27-2D877C382FAD}"/>
              </a:ext>
            </a:extLst>
          </p:cNvPr>
          <p:cNvCxnSpPr>
            <a:cxnSpLocks/>
            <a:stCxn id="125" idx="0"/>
            <a:endCxn id="132" idx="1"/>
          </p:cNvCxnSpPr>
          <p:nvPr/>
        </p:nvCxnSpPr>
        <p:spPr>
          <a:xfrm rot="5400000" flipH="1" flipV="1">
            <a:off x="7512218" y="3374582"/>
            <a:ext cx="316659" cy="6803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492B8936-0776-0CFC-0F3D-A4D27E66CA18}"/>
              </a:ext>
            </a:extLst>
          </p:cNvPr>
          <p:cNvCxnSpPr>
            <a:cxnSpLocks/>
            <a:stCxn id="124" idx="0"/>
            <a:endCxn id="131" idx="3"/>
          </p:cNvCxnSpPr>
          <p:nvPr/>
        </p:nvCxnSpPr>
        <p:spPr>
          <a:xfrm rot="16200000" flipV="1">
            <a:off x="5346245" y="2391458"/>
            <a:ext cx="316659" cy="2646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153D1F7-2373-9C95-4C86-6C68B506DF0A}"/>
              </a:ext>
            </a:extLst>
          </p:cNvPr>
          <p:cNvGrpSpPr/>
          <p:nvPr/>
        </p:nvGrpSpPr>
        <p:grpSpPr>
          <a:xfrm>
            <a:off x="6670565" y="3873090"/>
            <a:ext cx="817114" cy="245807"/>
            <a:chOff x="6566578" y="2673562"/>
            <a:chExt cx="817114" cy="245807"/>
          </a:xfrm>
          <a:noFill/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D4B0C74B-F5BE-235A-EEED-182C99FAF439}"/>
                </a:ext>
              </a:extLst>
            </p:cNvPr>
            <p:cNvSpPr/>
            <p:nvPr/>
          </p:nvSpPr>
          <p:spPr>
            <a:xfrm>
              <a:off x="6566578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18D165AE-B238-7374-A6F4-1785A8D9ABAD}"/>
                </a:ext>
              </a:extLst>
            </p:cNvPr>
            <p:cNvSpPr/>
            <p:nvPr/>
          </p:nvSpPr>
          <p:spPr>
            <a:xfrm>
              <a:off x="7069069" y="2673562"/>
              <a:ext cx="314623" cy="2458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37469F7-007A-F3A2-7503-71534E6C0902}"/>
              </a:ext>
            </a:extLst>
          </p:cNvPr>
          <p:cNvGrpSpPr/>
          <p:nvPr/>
        </p:nvGrpSpPr>
        <p:grpSpPr>
          <a:xfrm>
            <a:off x="4119821" y="609600"/>
            <a:ext cx="3952359" cy="5638800"/>
            <a:chOff x="4119821" y="339213"/>
            <a:chExt cx="3952359" cy="4768645"/>
          </a:xfrm>
        </p:grpSpPr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6AE51BA-276F-AE8D-2D7E-039582B8C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1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B1C2B627-BAE1-FAD0-1610-CC26CDFC4B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2180" y="339213"/>
              <a:ext cx="0" cy="476864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A35AF70D-6E01-8192-2AAF-3C7F155E6D05}"/>
              </a:ext>
            </a:extLst>
          </p:cNvPr>
          <p:cNvSpPr txBox="1"/>
          <p:nvPr/>
        </p:nvSpPr>
        <p:spPr>
          <a:xfrm>
            <a:off x="1671396" y="1851308"/>
            <a:ext cx="944489" cy="1279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1030A-BE32-C818-7DE1-A7EDB467C0C5}"/>
              </a:ext>
            </a:extLst>
          </p:cNvPr>
          <p:cNvSpPr txBox="1"/>
          <p:nvPr/>
        </p:nvSpPr>
        <p:spPr>
          <a:xfrm>
            <a:off x="9576113" y="1851308"/>
            <a:ext cx="944489" cy="1521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GUI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FileSystem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 err="1"/>
              <a:t>gRPC</a:t>
            </a:r>
            <a:endParaRPr lang="en-GB" sz="105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RabbitMQ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Database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GB" sz="1050" dirty="0"/>
              <a:t>…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8571667-1F08-0D2D-3A8D-38529994AE2F}"/>
              </a:ext>
            </a:extLst>
          </p:cNvPr>
          <p:cNvGrpSpPr/>
          <p:nvPr/>
        </p:nvGrpSpPr>
        <p:grpSpPr>
          <a:xfrm>
            <a:off x="3674829" y="1428544"/>
            <a:ext cx="4842341" cy="573940"/>
            <a:chOff x="3674829" y="1247183"/>
            <a:chExt cx="4842341" cy="5739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A8AD0A-D7E5-369A-6643-FA9447BD4EFB}"/>
                </a:ext>
              </a:extLst>
            </p:cNvPr>
            <p:cNvSpPr txBox="1"/>
            <p:nvPr/>
          </p:nvSpPr>
          <p:spPr>
            <a:xfrm>
              <a:off x="7627183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52A22-23B9-906F-6F17-90BFC3F21C42}"/>
                </a:ext>
              </a:extLst>
            </p:cNvPr>
            <p:cNvSpPr txBox="1"/>
            <p:nvPr/>
          </p:nvSpPr>
          <p:spPr>
            <a:xfrm>
              <a:off x="3674829" y="1247183"/>
              <a:ext cx="889987" cy="5739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C00000"/>
                  </a:solidFill>
                </a:rPr>
                <a:t>인터페이스</a:t>
              </a:r>
              <a:endParaRPr lang="en-GB" altLang="ko-KR" sz="1100" b="1" dirty="0">
                <a:solidFill>
                  <a:srgbClr val="C00000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GB" sz="1100" b="1" dirty="0">
                  <a:solidFill>
                    <a:srgbClr val="C00000"/>
                  </a:solidFill>
                </a:rPr>
                <a:t>Port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611459D1-410D-B26B-71FF-1A6E0C53FAEA}"/>
              </a:ext>
            </a:extLst>
          </p:cNvPr>
          <p:cNvGrpSpPr/>
          <p:nvPr/>
        </p:nvGrpSpPr>
        <p:grpSpPr>
          <a:xfrm>
            <a:off x="4058368" y="3262030"/>
            <a:ext cx="4075261" cy="588801"/>
            <a:chOff x="4058370" y="3360350"/>
            <a:chExt cx="4075261" cy="58880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76A2B8C-CB52-0F4B-00DD-A2A401B35319}"/>
                </a:ext>
              </a:extLst>
            </p:cNvPr>
            <p:cNvSpPr/>
            <p:nvPr/>
          </p:nvSpPr>
          <p:spPr>
            <a:xfrm>
              <a:off x="4058370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B1BA997-C430-B660-7FDA-56F2800F45A2}"/>
                </a:ext>
              </a:extLst>
            </p:cNvPr>
            <p:cNvSpPr/>
            <p:nvPr/>
          </p:nvSpPr>
          <p:spPr>
            <a:xfrm>
              <a:off x="8010728" y="3360350"/>
              <a:ext cx="122903" cy="58880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C00000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2FB7C62-3FA7-831E-C470-780EE1D14DE6}"/>
              </a:ext>
            </a:extLst>
          </p:cNvPr>
          <p:cNvSpPr/>
          <p:nvPr/>
        </p:nvSpPr>
        <p:spPr>
          <a:xfrm>
            <a:off x="4058368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4336419-99F5-BDAD-D471-1B829B4C133E}"/>
              </a:ext>
            </a:extLst>
          </p:cNvPr>
          <p:cNvSpPr/>
          <p:nvPr/>
        </p:nvSpPr>
        <p:spPr>
          <a:xfrm>
            <a:off x="8010726" y="880421"/>
            <a:ext cx="122903" cy="38703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763220A6-C4D8-1632-A085-A91FC3F06175}"/>
              </a:ext>
            </a:extLst>
          </p:cNvPr>
          <p:cNvCxnSpPr>
            <a:cxnSpLocks/>
            <a:stCxn id="84" idx="1"/>
            <a:endCxn id="135" idx="3"/>
          </p:cNvCxnSpPr>
          <p:nvPr/>
        </p:nvCxnSpPr>
        <p:spPr>
          <a:xfrm flipH="1">
            <a:off x="4181271" y="1073939"/>
            <a:ext cx="15146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403B6FF-7D44-9395-0F10-EBB0747574DC}"/>
              </a:ext>
            </a:extLst>
          </p:cNvPr>
          <p:cNvCxnSpPr>
            <a:cxnSpLocks/>
            <a:stCxn id="86" idx="1"/>
            <a:endCxn id="136" idx="3"/>
          </p:cNvCxnSpPr>
          <p:nvPr/>
        </p:nvCxnSpPr>
        <p:spPr>
          <a:xfrm flipH="1">
            <a:off x="8133629" y="1073939"/>
            <a:ext cx="1514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65E4335-5241-6565-617C-41C4AE2D91AB}"/>
              </a:ext>
            </a:extLst>
          </p:cNvPr>
          <p:cNvCxnSpPr>
            <a:cxnSpLocks/>
            <a:stCxn id="109" idx="0"/>
            <a:endCxn id="131" idx="1"/>
          </p:cNvCxnSpPr>
          <p:nvPr/>
        </p:nvCxnSpPr>
        <p:spPr>
          <a:xfrm rot="5400000" flipH="1" flipV="1">
            <a:off x="2811756" y="3914977"/>
            <a:ext cx="1605157" cy="8880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AD03E061-E3B3-9462-AAEF-2C28271F22D0}"/>
              </a:ext>
            </a:extLst>
          </p:cNvPr>
          <p:cNvCxnSpPr>
            <a:cxnSpLocks/>
            <a:stCxn id="117" idx="0"/>
            <a:endCxn id="132" idx="3"/>
          </p:cNvCxnSpPr>
          <p:nvPr/>
        </p:nvCxnSpPr>
        <p:spPr>
          <a:xfrm rot="16200000" flipV="1">
            <a:off x="8779977" y="2910084"/>
            <a:ext cx="1605157" cy="28978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A36B4DC-1F9A-8BCB-B01C-1BB5A0721267}"/>
              </a:ext>
            </a:extLst>
          </p:cNvPr>
          <p:cNvSpPr txBox="1"/>
          <p:nvPr/>
        </p:nvSpPr>
        <p:spPr>
          <a:xfrm>
            <a:off x="3067662" y="7477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47C53D-8A50-C776-A37C-B13BA40C4381}"/>
              </a:ext>
            </a:extLst>
          </p:cNvPr>
          <p:cNvSpPr txBox="1"/>
          <p:nvPr/>
        </p:nvSpPr>
        <p:spPr>
          <a:xfrm>
            <a:off x="4711596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FE7BC6E-0009-C0E6-2931-ED0041E0DC6D}"/>
              </a:ext>
            </a:extLst>
          </p:cNvPr>
          <p:cNvSpPr txBox="1"/>
          <p:nvPr/>
        </p:nvSpPr>
        <p:spPr>
          <a:xfrm>
            <a:off x="7026433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</a:rPr>
              <a:t>사용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020559E-3A1D-A171-F6A6-C1EBA78E6F56}"/>
              </a:ext>
            </a:extLst>
          </p:cNvPr>
          <p:cNvSpPr txBox="1"/>
          <p:nvPr/>
        </p:nvSpPr>
        <p:spPr>
          <a:xfrm>
            <a:off x="8663954" y="75163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구현</a:t>
            </a:r>
            <a:endParaRPr lang="en-GB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0801A1-DE39-29D4-6B61-264AF8B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8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C72034-5C41-A121-033A-842504DD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72</a:t>
            </a:fld>
            <a:endParaRPr lang="en-GB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F48146-5A7E-94D6-0160-23D78220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76" y="2108412"/>
            <a:ext cx="4020246" cy="16871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8E45A1-7B4F-23F8-8DED-696CBCEE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576" y="4150848"/>
            <a:ext cx="4013972" cy="169966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B09AAD-3D23-BBB9-4D8C-9CDF40FE2C0D}"/>
              </a:ext>
            </a:extLst>
          </p:cNvPr>
          <p:cNvGrpSpPr/>
          <p:nvPr/>
        </p:nvGrpSpPr>
        <p:grpSpPr>
          <a:xfrm>
            <a:off x="4564576" y="205990"/>
            <a:ext cx="4056454" cy="1547110"/>
            <a:chOff x="192907" y="346004"/>
            <a:chExt cx="6124575" cy="27241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DB72CB3-B76E-AE11-9651-A18483F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907" y="346004"/>
              <a:ext cx="6124575" cy="272415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CA58C3-3068-490A-9238-F907A5EE0B57}"/>
                </a:ext>
              </a:extLst>
            </p:cNvPr>
            <p:cNvSpPr/>
            <p:nvPr/>
          </p:nvSpPr>
          <p:spPr>
            <a:xfrm>
              <a:off x="192907" y="2933701"/>
              <a:ext cx="6124574" cy="136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47BF3A3-679E-6B79-8459-A360E5810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52" y="6205826"/>
            <a:ext cx="4020247" cy="301048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87C2044-F43A-D562-55C3-1679E2B30B69}"/>
              </a:ext>
            </a:extLst>
          </p:cNvPr>
          <p:cNvSpPr/>
          <p:nvPr/>
        </p:nvSpPr>
        <p:spPr>
          <a:xfrm>
            <a:off x="4939992" y="1222375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6A69712-9E8F-52D3-D24B-E85F6236545F}"/>
              </a:ext>
            </a:extLst>
          </p:cNvPr>
          <p:cNvSpPr/>
          <p:nvPr/>
        </p:nvSpPr>
        <p:spPr>
          <a:xfrm>
            <a:off x="4886662" y="3316112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8BCADAE-2225-564B-480C-B5B1265DC1D1}"/>
              </a:ext>
            </a:extLst>
          </p:cNvPr>
          <p:cNvSpPr/>
          <p:nvPr/>
        </p:nvSpPr>
        <p:spPr>
          <a:xfrm>
            <a:off x="4886662" y="5357637"/>
            <a:ext cx="3681037" cy="4635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210A3-8058-3342-A578-EF3FDDB5235D}"/>
              </a:ext>
            </a:extLst>
          </p:cNvPr>
          <p:cNvSpPr/>
          <p:nvPr/>
        </p:nvSpPr>
        <p:spPr>
          <a:xfrm>
            <a:off x="6076643" y="62058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55660A-DB0E-14A7-37A4-1B56406265F8}"/>
              </a:ext>
            </a:extLst>
          </p:cNvPr>
          <p:cNvSpPr/>
          <p:nvPr/>
        </p:nvSpPr>
        <p:spPr>
          <a:xfrm>
            <a:off x="6076643" y="5605287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FD04CC-5E0D-70E8-D85C-0A082A2CB14D}"/>
              </a:ext>
            </a:extLst>
          </p:cNvPr>
          <p:cNvSpPr/>
          <p:nvPr/>
        </p:nvSpPr>
        <p:spPr>
          <a:xfrm>
            <a:off x="6076643" y="356376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029D3C-4C05-E18E-2FE4-76BB676F9126}"/>
              </a:ext>
            </a:extLst>
          </p:cNvPr>
          <p:cNvSpPr/>
          <p:nvPr/>
        </p:nvSpPr>
        <p:spPr>
          <a:xfrm>
            <a:off x="6076643" y="4150848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CB4BFF-2133-81B1-58E0-44EFFC122F60}"/>
              </a:ext>
            </a:extLst>
          </p:cNvPr>
          <p:cNvSpPr/>
          <p:nvPr/>
        </p:nvSpPr>
        <p:spPr>
          <a:xfrm>
            <a:off x="6076643" y="2108412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13A01-1E22-F063-9D47-E8164666BC86}"/>
              </a:ext>
            </a:extLst>
          </p:cNvPr>
          <p:cNvSpPr/>
          <p:nvPr/>
        </p:nvSpPr>
        <p:spPr>
          <a:xfrm>
            <a:off x="6076643" y="1470025"/>
            <a:ext cx="269875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68DD2D2-000E-9219-0A9A-4966B5476A76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>
            <a:off x="6211581" y="1685925"/>
            <a:ext cx="0" cy="42248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D921B9-1279-5EF6-4CB9-F580BB4107B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211581" y="3779662"/>
            <a:ext cx="0" cy="371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29EE8B-9635-CAB2-4A86-FDD3E32E5CF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6211581" y="5821187"/>
            <a:ext cx="0" cy="3846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7E257C-8003-29A9-E06D-DA451D8B7166}"/>
              </a:ext>
            </a:extLst>
          </p:cNvPr>
          <p:cNvSpPr txBox="1"/>
          <p:nvPr/>
        </p:nvSpPr>
        <p:spPr>
          <a:xfrm>
            <a:off x="3416979" y="205990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1E1681-3FFB-783C-7283-A5C151113EEC}"/>
              </a:ext>
            </a:extLst>
          </p:cNvPr>
          <p:cNvSpPr txBox="1"/>
          <p:nvPr/>
        </p:nvSpPr>
        <p:spPr>
          <a:xfrm>
            <a:off x="1212338" y="2108412"/>
            <a:ext cx="321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ArchDdd.Adapters.Presentation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8A2E72-C753-000D-B902-7FFF630AF268}"/>
              </a:ext>
            </a:extLst>
          </p:cNvPr>
          <p:cNvSpPr txBox="1"/>
          <p:nvPr/>
        </p:nvSpPr>
        <p:spPr>
          <a:xfrm>
            <a:off x="2266216" y="4150848"/>
            <a:ext cx="216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ArchDdd.Application</a:t>
            </a:r>
            <a:endParaRPr lang="en-GB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5BEBDA-C6FA-AE2B-32E3-B475C9AB5342}"/>
              </a:ext>
            </a:extLst>
          </p:cNvPr>
          <p:cNvSpPr txBox="1"/>
          <p:nvPr/>
        </p:nvSpPr>
        <p:spPr>
          <a:xfrm>
            <a:off x="2605860" y="6129109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ArchDdd.Domain</a:t>
            </a:r>
            <a:endParaRPr lang="en-GB" b="1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F5B8714-2933-F16E-32E9-4BCF328CF529}"/>
              </a:ext>
            </a:extLst>
          </p:cNvPr>
          <p:cNvCxnSpPr/>
          <p:nvPr/>
        </p:nvCxnSpPr>
        <p:spPr>
          <a:xfrm>
            <a:off x="138711" y="3941488"/>
            <a:ext cx="9015573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BB9EA7AC-74AB-ECB9-4DC3-0F74546B78E2}"/>
              </a:ext>
            </a:extLst>
          </p:cNvPr>
          <p:cNvSpPr/>
          <p:nvPr/>
        </p:nvSpPr>
        <p:spPr>
          <a:xfrm>
            <a:off x="549669" y="3352800"/>
            <a:ext cx="1484616" cy="1895473"/>
          </a:xfrm>
          <a:prstGeom prst="downArrow">
            <a:avLst>
              <a:gd name="adj1" fmla="val 75443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47592D85-9D88-9E90-B9E8-FBC2A62BAD8F}"/>
              </a:ext>
            </a:extLst>
          </p:cNvPr>
          <p:cNvSpPr/>
          <p:nvPr/>
        </p:nvSpPr>
        <p:spPr>
          <a:xfrm>
            <a:off x="549669" y="2881313"/>
            <a:ext cx="1484616" cy="1281515"/>
          </a:xfrm>
          <a:prstGeom prst="downArrow">
            <a:avLst>
              <a:gd name="adj1" fmla="val 75606"/>
              <a:gd name="adj2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D5F83-2792-F8B1-AD17-5866EA3E994F}"/>
              </a:ext>
            </a:extLst>
          </p:cNvPr>
          <p:cNvSpPr txBox="1"/>
          <p:nvPr/>
        </p:nvSpPr>
        <p:spPr>
          <a:xfrm>
            <a:off x="840572" y="4262447"/>
            <a:ext cx="902811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비즈니스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8D0E8-F0F4-A38A-6950-A3D40B3F700C}"/>
              </a:ext>
            </a:extLst>
          </p:cNvPr>
          <p:cNvSpPr txBox="1"/>
          <p:nvPr/>
        </p:nvSpPr>
        <p:spPr>
          <a:xfrm>
            <a:off x="930340" y="3084325"/>
            <a:ext cx="723275" cy="595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</a:rPr>
              <a:t>기술</a:t>
            </a:r>
            <a:endParaRPr lang="en-GB" altLang="ko-KR" sz="14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관심사</a:t>
            </a:r>
            <a:endParaRPr lang="en-GB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38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97FFB-AE1A-979E-6299-70440C0A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73</a:t>
            </a:fld>
            <a:endParaRPr lang="en-GB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58DD97-9026-2B2B-2D7F-E183F6E9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771" y="1181849"/>
            <a:ext cx="4298213" cy="3282272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8A9D35-EBA7-C62F-02F6-D27A5E082CCE}"/>
              </a:ext>
            </a:extLst>
          </p:cNvPr>
          <p:cNvCxnSpPr>
            <a:cxnSpLocks/>
          </p:cNvCxnSpPr>
          <p:nvPr/>
        </p:nvCxnSpPr>
        <p:spPr>
          <a:xfrm>
            <a:off x="2121613" y="279457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109091-15F9-3605-7216-5DF574583AAD}"/>
              </a:ext>
            </a:extLst>
          </p:cNvPr>
          <p:cNvCxnSpPr>
            <a:cxnSpLocks/>
          </p:cNvCxnSpPr>
          <p:nvPr/>
        </p:nvCxnSpPr>
        <p:spPr>
          <a:xfrm>
            <a:off x="2121613" y="4441861"/>
            <a:ext cx="31387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9CD03E-3FBE-E9E9-523D-C0C5D66580C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79060" y="1977506"/>
            <a:ext cx="755151" cy="214756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620CF4-539A-E837-5B77-EF34E4AC2318}"/>
              </a:ext>
            </a:extLst>
          </p:cNvPr>
          <p:cNvSpPr txBox="1"/>
          <p:nvPr/>
        </p:nvSpPr>
        <p:spPr>
          <a:xfrm>
            <a:off x="5734211" y="17928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레이어 식별</a:t>
            </a:r>
            <a:endParaRPr lang="en-GB" b="1" dirty="0">
              <a:solidFill>
                <a:srgbClr val="C00000"/>
              </a:solidFill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D6F071DC-1942-C56B-0F42-B0797BA96473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850637" y="1977505"/>
            <a:ext cx="883575" cy="491717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D5C71-8E6E-DAEB-CDD5-F85F21AA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8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73DC6-01BE-6F90-184C-0C385F0F80EB}"/>
              </a:ext>
            </a:extLst>
          </p:cNvPr>
          <p:cNvSpPr/>
          <p:nvPr/>
        </p:nvSpPr>
        <p:spPr>
          <a:xfrm>
            <a:off x="5098550" y="2090791"/>
            <a:ext cx="1258584" cy="965771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D29DCA-FECF-FF77-3F19-D5AE467A11ED}"/>
              </a:ext>
            </a:extLst>
          </p:cNvPr>
          <p:cNvSpPr/>
          <p:nvPr/>
        </p:nvSpPr>
        <p:spPr>
          <a:xfrm>
            <a:off x="3477374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CADB1C-55F5-4BF5-5E77-3D4611CDDE58}"/>
              </a:ext>
            </a:extLst>
          </p:cNvPr>
          <p:cNvSpPr/>
          <p:nvPr/>
        </p:nvSpPr>
        <p:spPr>
          <a:xfrm>
            <a:off x="7411519" y="2090791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A076A-7CA9-7A2D-8707-01A485AB2E21}"/>
              </a:ext>
            </a:extLst>
          </p:cNvPr>
          <p:cNvSpPr/>
          <p:nvPr/>
        </p:nvSpPr>
        <p:spPr>
          <a:xfrm>
            <a:off x="7414944" y="3640476"/>
            <a:ext cx="566791" cy="965771"/>
          </a:xfrm>
          <a:prstGeom prst="rect">
            <a:avLst/>
          </a:prstGeom>
          <a:solidFill>
            <a:srgbClr val="A2FDB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FCD473-D9CD-54CF-F487-BD44DE1E119A}"/>
              </a:ext>
            </a:extLst>
          </p:cNvPr>
          <p:cNvGrpSpPr/>
          <p:nvPr/>
        </p:nvGrpSpPr>
        <p:grpSpPr>
          <a:xfrm>
            <a:off x="2114764" y="2393878"/>
            <a:ext cx="7226157" cy="1909281"/>
            <a:chOff x="2114764" y="2393878"/>
            <a:chExt cx="7226157" cy="19092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652F1-585F-911A-F1F1-C189C3227B23}"/>
                </a:ext>
              </a:extLst>
            </p:cNvPr>
            <p:cNvSpPr/>
            <p:nvPr/>
          </p:nvSpPr>
          <p:spPr>
            <a:xfrm>
              <a:off x="9032695" y="3943563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F5EF93-082C-34B2-F870-64953E831E45}"/>
                </a:ext>
              </a:extLst>
            </p:cNvPr>
            <p:cNvSpPr/>
            <p:nvPr/>
          </p:nvSpPr>
          <p:spPr>
            <a:xfrm>
              <a:off x="2114764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3F9E4E-69E0-81B8-5C9C-4DF4A555292D}"/>
                </a:ext>
              </a:extLst>
            </p:cNvPr>
            <p:cNvSpPr/>
            <p:nvPr/>
          </p:nvSpPr>
          <p:spPr>
            <a:xfrm>
              <a:off x="9032696" y="2393878"/>
              <a:ext cx="308225" cy="359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A60039C-B762-8126-B84B-B6B6110E4554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422989" y="2573676"/>
            <a:ext cx="10543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3C9C6-E6E3-B70A-0C07-3628A751763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44165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2293DC-BE74-8382-878E-83BBC22E35C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357134" y="2573677"/>
            <a:ext cx="10543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C5521A-FF8A-8B35-D13E-B548F3D1BB9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78310" y="2573676"/>
            <a:ext cx="10543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409777-5991-6E2F-0F7A-F5EFD81FCE01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6037993" y="2746411"/>
            <a:ext cx="1066800" cy="168710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0055A5-A848-AC4C-4938-945A7CB76DB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981735" y="4123361"/>
            <a:ext cx="105096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397CBFC-071A-77F5-5BD8-C656379C705B}"/>
              </a:ext>
            </a:extLst>
          </p:cNvPr>
          <p:cNvGrpSpPr/>
          <p:nvPr/>
        </p:nvGrpSpPr>
        <p:grpSpPr>
          <a:xfrm>
            <a:off x="4299735" y="2339939"/>
            <a:ext cx="543246" cy="467475"/>
            <a:chOff x="4199883" y="2339939"/>
            <a:chExt cx="543246" cy="467475"/>
          </a:xfrm>
          <a:solidFill>
            <a:schemeClr val="accent5"/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32FA314-19C9-87D8-C63C-E869DAFE28DE}"/>
                </a:ext>
              </a:extLst>
            </p:cNvPr>
            <p:cNvSpPr/>
            <p:nvPr/>
          </p:nvSpPr>
          <p:spPr>
            <a:xfrm>
              <a:off x="4599291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321210-2DC6-F82F-59AB-9AD70D7B153D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EA303B3-970F-16F8-F2E0-6845D875C89C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A54FB9-54F9-9EA2-42CF-E4BF0FAAE747}"/>
              </a:ext>
            </a:extLst>
          </p:cNvPr>
          <p:cNvGrpSpPr/>
          <p:nvPr/>
        </p:nvGrpSpPr>
        <p:grpSpPr>
          <a:xfrm>
            <a:off x="6712556" y="2339939"/>
            <a:ext cx="343542" cy="467475"/>
            <a:chOff x="4199883" y="2339939"/>
            <a:chExt cx="343542" cy="467475"/>
          </a:xfrm>
          <a:solidFill>
            <a:schemeClr val="accent5"/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AA8673-52E0-8C8B-0C88-88DEC8F9C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BE069DB-1C12-B917-6A6A-9E4E12FFCF2B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02404D8-07E3-1692-EFF2-D7E50A236B81}"/>
              </a:ext>
            </a:extLst>
          </p:cNvPr>
          <p:cNvGrpSpPr/>
          <p:nvPr/>
        </p:nvGrpSpPr>
        <p:grpSpPr>
          <a:xfrm>
            <a:off x="2778411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DABEFEE-7F13-9E27-5C1C-5CA02C7CD7D7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C54BD3B-B3CB-4809-662F-2CA1C7AB1C74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22F2BC-43FA-5722-986E-8EDE196DA702}"/>
              </a:ext>
            </a:extLst>
          </p:cNvPr>
          <p:cNvGrpSpPr/>
          <p:nvPr/>
        </p:nvGrpSpPr>
        <p:grpSpPr>
          <a:xfrm>
            <a:off x="8333732" y="2339939"/>
            <a:ext cx="343542" cy="467475"/>
            <a:chOff x="4199883" y="2339939"/>
            <a:chExt cx="343542" cy="467475"/>
          </a:xfrm>
          <a:solidFill>
            <a:srgbClr val="7030A0"/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0B7AFE2-DBE7-1B24-4976-C062018ABAB5}"/>
                </a:ext>
              </a:extLst>
            </p:cNvPr>
            <p:cNvSpPr/>
            <p:nvPr/>
          </p:nvSpPr>
          <p:spPr>
            <a:xfrm>
              <a:off x="4199883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888E2FE-D3F8-CF84-A8ED-EE893323D9CD}"/>
                </a:ext>
              </a:extLst>
            </p:cNvPr>
            <p:cNvSpPr/>
            <p:nvPr/>
          </p:nvSpPr>
          <p:spPr>
            <a:xfrm>
              <a:off x="4399587" y="2339939"/>
              <a:ext cx="143838" cy="467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5B1DA-2584-85A2-FE9B-5B33CB60A926}"/>
              </a:ext>
            </a:extLst>
          </p:cNvPr>
          <p:cNvSpPr/>
          <p:nvPr/>
        </p:nvSpPr>
        <p:spPr>
          <a:xfrm>
            <a:off x="6812408" y="3889624"/>
            <a:ext cx="143838" cy="4674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54741-80E1-E1E4-C03E-5B63E60F694B}"/>
              </a:ext>
            </a:extLst>
          </p:cNvPr>
          <p:cNvSpPr txBox="1"/>
          <p:nvPr/>
        </p:nvSpPr>
        <p:spPr>
          <a:xfrm>
            <a:off x="1602769" y="755151"/>
            <a:ext cx="13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E8A33B-32C2-4536-D749-13C39C2A2E52}"/>
              </a:ext>
            </a:extLst>
          </p:cNvPr>
          <p:cNvSpPr txBox="1"/>
          <p:nvPr/>
        </p:nvSpPr>
        <p:spPr>
          <a:xfrm>
            <a:off x="7846486" y="5005495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Persistence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96718-D74C-A97F-E0AE-D9466701387F}"/>
              </a:ext>
            </a:extLst>
          </p:cNvPr>
          <p:cNvSpPr txBox="1"/>
          <p:nvPr/>
        </p:nvSpPr>
        <p:spPr>
          <a:xfrm>
            <a:off x="7846486" y="5439309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583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60B47-14FB-4CE5-6B18-7EDE38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9</a:t>
            </a:fld>
            <a:endParaRPr lang="en-GB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1D902-AE06-ED27-DF87-3E4B0E1A222C}"/>
              </a:ext>
            </a:extLst>
          </p:cNvPr>
          <p:cNvSpPr/>
          <p:nvPr/>
        </p:nvSpPr>
        <p:spPr>
          <a:xfrm>
            <a:off x="2167969" y="5532629"/>
            <a:ext cx="3528076" cy="529118"/>
          </a:xfrm>
          <a:prstGeom prst="rect">
            <a:avLst/>
          </a:prstGeom>
          <a:solidFill>
            <a:srgbClr val="FFA0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46502-1B4B-E56A-FB65-3335C6C9FF6E}"/>
              </a:ext>
            </a:extLst>
          </p:cNvPr>
          <p:cNvSpPr/>
          <p:nvPr/>
        </p:nvSpPr>
        <p:spPr>
          <a:xfrm rot="16200000">
            <a:off x="3725885" y="-196291"/>
            <a:ext cx="412243" cy="2866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522CCE-3798-750D-44B3-F62921BA4DF5}"/>
              </a:ext>
            </a:extLst>
          </p:cNvPr>
          <p:cNvSpPr txBox="1"/>
          <p:nvPr/>
        </p:nvSpPr>
        <p:spPr>
          <a:xfrm>
            <a:off x="2901327" y="1098264"/>
            <a:ext cx="206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ErrorHandlingMiddleware</a:t>
            </a:r>
            <a:endParaRPr lang="en-GB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9E2730-6410-B902-5FD6-7E698A0D5F99}"/>
              </a:ext>
            </a:extLst>
          </p:cNvPr>
          <p:cNvGrpSpPr/>
          <p:nvPr/>
        </p:nvGrpSpPr>
        <p:grpSpPr>
          <a:xfrm>
            <a:off x="3313994" y="1030641"/>
            <a:ext cx="1236027" cy="412243"/>
            <a:chOff x="3313994" y="1030641"/>
            <a:chExt cx="1236027" cy="412243"/>
          </a:xfrm>
          <a:noFill/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2FBD42-F952-D3D3-9714-D750E5095E55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7420F46-72AC-E682-9308-7F51986D192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FC2B7D5-F0E8-FED2-AB67-0DCE1BC55EF4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AA1E6A1-79BD-41C7-270C-945A8736E816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4475A97-C64D-23FB-1876-7C3BCCA39E79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EB4CAB2-F55D-DA53-7BF9-632006114E22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3CDE799-7887-FB06-FA62-BF06CC35004F}"/>
              </a:ext>
            </a:extLst>
          </p:cNvPr>
          <p:cNvGrpSpPr/>
          <p:nvPr/>
        </p:nvGrpSpPr>
        <p:grpSpPr>
          <a:xfrm>
            <a:off x="2498953" y="1761493"/>
            <a:ext cx="2866108" cy="412243"/>
            <a:chOff x="2979888" y="1515132"/>
            <a:chExt cx="2866108" cy="41224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869965-CDDC-DB41-7F0E-9D940A5CC06B}"/>
                </a:ext>
              </a:extLst>
            </p:cNvPr>
            <p:cNvSpPr/>
            <p:nvPr/>
          </p:nvSpPr>
          <p:spPr>
            <a:xfrm rot="16200000">
              <a:off x="4206820" y="288200"/>
              <a:ext cx="412243" cy="2866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D2FE9E-55ED-E9BD-80BF-AC1E796D12BD}"/>
                </a:ext>
              </a:extLst>
            </p:cNvPr>
            <p:cNvSpPr txBox="1"/>
            <p:nvPr/>
          </p:nvSpPr>
          <p:spPr>
            <a:xfrm>
              <a:off x="3381299" y="1582755"/>
              <a:ext cx="20632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RequestTimeMiddleware</a:t>
              </a:r>
              <a:endParaRPr lang="en-GB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C77A6F-4C67-96AE-FBAE-CBBAA5FCF5D1}"/>
              </a:ext>
            </a:extLst>
          </p:cNvPr>
          <p:cNvGrpSpPr/>
          <p:nvPr/>
        </p:nvGrpSpPr>
        <p:grpSpPr>
          <a:xfrm>
            <a:off x="3313994" y="1761493"/>
            <a:ext cx="1236027" cy="412243"/>
            <a:chOff x="3313994" y="1030641"/>
            <a:chExt cx="1236027" cy="412243"/>
          </a:xfrm>
          <a:noFill/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5A10D1A-14AE-697D-C81D-A6470A2AB503}"/>
                </a:ext>
              </a:extLst>
            </p:cNvPr>
            <p:cNvGrpSpPr/>
            <p:nvPr/>
          </p:nvGrpSpPr>
          <p:grpSpPr>
            <a:xfrm>
              <a:off x="3313994" y="1283494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F660BDC-0F7F-18C3-0EBC-A1D2201A3DC5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1712947-A274-69BB-1C11-4F34B079180D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53BE143-C0CD-1A62-D025-A5E1A85AD788}"/>
                </a:ext>
              </a:extLst>
            </p:cNvPr>
            <p:cNvGrpSpPr/>
            <p:nvPr/>
          </p:nvGrpSpPr>
          <p:grpSpPr>
            <a:xfrm>
              <a:off x="3313994" y="1030641"/>
              <a:ext cx="1236027" cy="159390"/>
              <a:chOff x="2973515" y="1228724"/>
              <a:chExt cx="1236027" cy="159390"/>
            </a:xfrm>
            <a:grpFill/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A1E71BC-82E4-2CB8-F65E-BA7EF17F9018}"/>
                  </a:ext>
                </a:extLst>
              </p:cNvPr>
              <p:cNvSpPr/>
              <p:nvPr/>
            </p:nvSpPr>
            <p:spPr>
              <a:xfrm>
                <a:off x="2973515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F44B8EE-19C6-B4FC-6119-57860F05A406}"/>
                  </a:ext>
                </a:extLst>
              </p:cNvPr>
              <p:cNvSpPr/>
              <p:nvPr/>
            </p:nvSpPr>
            <p:spPr>
              <a:xfrm>
                <a:off x="3968100" y="1228724"/>
                <a:ext cx="241442" cy="1593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1D5B1B9-7FED-E635-1A47-6E47D3E2DCB0}"/>
              </a:ext>
            </a:extLst>
          </p:cNvPr>
          <p:cNvGrpSpPr/>
          <p:nvPr/>
        </p:nvGrpSpPr>
        <p:grpSpPr>
          <a:xfrm>
            <a:off x="2498953" y="3340072"/>
            <a:ext cx="2866108" cy="412243"/>
            <a:chOff x="2498953" y="3034417"/>
            <a:chExt cx="2866108" cy="41224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F8EED2A-C645-C925-7227-DFC717315036}"/>
                </a:ext>
              </a:extLst>
            </p:cNvPr>
            <p:cNvGrpSpPr/>
            <p:nvPr/>
          </p:nvGrpSpPr>
          <p:grpSpPr>
            <a:xfrm>
              <a:off x="2498953" y="3034417"/>
              <a:ext cx="2866108" cy="412243"/>
              <a:chOff x="2979888" y="2896682"/>
              <a:chExt cx="2866108" cy="41224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390FC1A-0CCC-A92C-B0B2-0C70A4ED76EB}"/>
                  </a:ext>
                </a:extLst>
              </p:cNvPr>
              <p:cNvSpPr/>
              <p:nvPr/>
            </p:nvSpPr>
            <p:spPr>
              <a:xfrm rot="5400000">
                <a:off x="4206820" y="1669750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E6D11-D3C6-84A9-2637-9E7B98D83354}"/>
                  </a:ext>
                </a:extLst>
              </p:cNvPr>
              <p:cNvSpPr txBox="1"/>
              <p:nvPr/>
            </p:nvSpPr>
            <p:spPr>
              <a:xfrm>
                <a:off x="3279788" y="2964305"/>
                <a:ext cx="2266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CommandTransactionPipeline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7149953-C6B1-BF75-7F8A-AD5B418F6BEC}"/>
                </a:ext>
              </a:extLst>
            </p:cNvPr>
            <p:cNvGrpSpPr/>
            <p:nvPr/>
          </p:nvGrpSpPr>
          <p:grpSpPr>
            <a:xfrm>
              <a:off x="3313994" y="3034417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0FC6BF1D-9734-2F3B-4B08-8F888D1C53D1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E2CAE6A5-0D45-DC1B-A694-46348BB5EAA6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A582A62-327B-4E9F-8159-901F6D408CA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372EB00-1ADC-FF26-4243-3817B820FD6C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C105464-D67E-67F1-EA58-5AD6CE05A3B2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6361C27-811B-0A88-30EC-24A6CF6FC913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D8CE5B4-D791-2607-D95A-0931F371E5B5}"/>
              </a:ext>
            </a:extLst>
          </p:cNvPr>
          <p:cNvGrpSpPr/>
          <p:nvPr/>
        </p:nvGrpSpPr>
        <p:grpSpPr>
          <a:xfrm>
            <a:off x="2498953" y="4070924"/>
            <a:ext cx="2866108" cy="412243"/>
            <a:chOff x="2498953" y="3663384"/>
            <a:chExt cx="2866108" cy="41224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EB77D90-08DE-811B-17AF-CF41322E2D07}"/>
                </a:ext>
              </a:extLst>
            </p:cNvPr>
            <p:cNvGrpSpPr/>
            <p:nvPr/>
          </p:nvGrpSpPr>
          <p:grpSpPr>
            <a:xfrm>
              <a:off x="2498953" y="3663384"/>
              <a:ext cx="2866108" cy="412243"/>
              <a:chOff x="2979888" y="3381173"/>
              <a:chExt cx="2866108" cy="412243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EE6A014-55D6-BDF1-364B-F37DDCBE0071}"/>
                  </a:ext>
                </a:extLst>
              </p:cNvPr>
              <p:cNvSpPr/>
              <p:nvPr/>
            </p:nvSpPr>
            <p:spPr>
              <a:xfrm rot="5400000">
                <a:off x="4206820" y="2154241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FF163-FA0F-DD3F-4045-B1601D0E9BC1}"/>
                  </a:ext>
                </a:extLst>
              </p:cNvPr>
              <p:cNvSpPr txBox="1"/>
              <p:nvPr/>
            </p:nvSpPr>
            <p:spPr>
              <a:xfrm>
                <a:off x="3695892" y="3448796"/>
                <a:ext cx="143409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LoggingPipeline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A66F949-C6DA-E02C-A0A0-33FB2DCC5381}"/>
                </a:ext>
              </a:extLst>
            </p:cNvPr>
            <p:cNvGrpSpPr/>
            <p:nvPr/>
          </p:nvGrpSpPr>
          <p:grpSpPr>
            <a:xfrm>
              <a:off x="3313994" y="3663384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41A143D-F558-8C8D-88CA-2C2DE4D6261B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EBF16CD-0CD1-E3A5-FB2B-F513436A7FD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D675B8FF-7210-D91C-2B03-80EABE069545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1E9D47C-3064-A529-F9DE-6601374EEDF5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95BE615-F04B-0346-A6F0-A1AE11D04421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F93176C9-8082-C242-8A59-B2FF5F1E3C94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3E6329-F099-E39C-BC52-D4BDA80A8D64}"/>
              </a:ext>
            </a:extLst>
          </p:cNvPr>
          <p:cNvGrpSpPr/>
          <p:nvPr/>
        </p:nvGrpSpPr>
        <p:grpSpPr>
          <a:xfrm>
            <a:off x="2498953" y="4801776"/>
            <a:ext cx="2866108" cy="412243"/>
            <a:chOff x="2498953" y="4292351"/>
            <a:chExt cx="2866108" cy="41224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D12055-FECB-C7A1-916D-F14E733752FD}"/>
                </a:ext>
              </a:extLst>
            </p:cNvPr>
            <p:cNvGrpSpPr/>
            <p:nvPr/>
          </p:nvGrpSpPr>
          <p:grpSpPr>
            <a:xfrm>
              <a:off x="2498953" y="4292351"/>
              <a:ext cx="2866108" cy="412243"/>
              <a:chOff x="2979888" y="3865664"/>
              <a:chExt cx="2866108" cy="41224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5CD7B5E-2A63-59AC-5D14-D7F634986DC4}"/>
                  </a:ext>
                </a:extLst>
              </p:cNvPr>
              <p:cNvSpPr/>
              <p:nvPr/>
            </p:nvSpPr>
            <p:spPr>
              <a:xfrm rot="5400000">
                <a:off x="4206820" y="2638732"/>
                <a:ext cx="412243" cy="2866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A3E4F3-30A4-783D-73C0-ABBAA8D057F3}"/>
                  </a:ext>
                </a:extLst>
              </p:cNvPr>
              <p:cNvSpPr txBox="1"/>
              <p:nvPr/>
            </p:nvSpPr>
            <p:spPr>
              <a:xfrm>
                <a:off x="3612093" y="3933287"/>
                <a:ext cx="16016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ValidatorPipeline</a:t>
                </a:r>
                <a:endParaRPr lang="en-GB" sz="12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743D6FA-14CE-EC3A-1D32-6D82318075DA}"/>
                </a:ext>
              </a:extLst>
            </p:cNvPr>
            <p:cNvGrpSpPr/>
            <p:nvPr/>
          </p:nvGrpSpPr>
          <p:grpSpPr>
            <a:xfrm>
              <a:off x="3313994" y="4292351"/>
              <a:ext cx="1236027" cy="412243"/>
              <a:chOff x="3313994" y="1030641"/>
              <a:chExt cx="1236027" cy="412243"/>
            </a:xfrm>
            <a:noFill/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BB5C4A0-F02C-FC29-B078-955595A65740}"/>
                  </a:ext>
                </a:extLst>
              </p:cNvPr>
              <p:cNvGrpSpPr/>
              <p:nvPr/>
            </p:nvGrpSpPr>
            <p:grpSpPr>
              <a:xfrm>
                <a:off x="3313994" y="1283494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205B0574-A17E-58C3-964F-EC3B128C3B7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E2BBDE0-70F2-E310-1B0B-1EC8757471B8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BCDE9540-67F0-6CB4-531D-873546F24B3A}"/>
                  </a:ext>
                </a:extLst>
              </p:cNvPr>
              <p:cNvGrpSpPr/>
              <p:nvPr/>
            </p:nvGrpSpPr>
            <p:grpSpPr>
              <a:xfrm>
                <a:off x="3313994" y="1030641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0344D81-82FA-1526-766E-0A3806BC2E9E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38BF593-9BED-5B4F-BE2F-D1B868F04AB9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AB127C73-1468-56E3-E75A-6A2E1FF1F65E}"/>
              </a:ext>
            </a:extLst>
          </p:cNvPr>
          <p:cNvGrpSpPr/>
          <p:nvPr/>
        </p:nvGrpSpPr>
        <p:grpSpPr>
          <a:xfrm>
            <a:off x="2167969" y="2492345"/>
            <a:ext cx="3528075" cy="529118"/>
            <a:chOff x="2167969" y="2288575"/>
            <a:chExt cx="3528075" cy="5291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3B93BB-A066-DD07-E77E-33ECD572AED7}"/>
                </a:ext>
              </a:extLst>
            </p:cNvPr>
            <p:cNvSpPr/>
            <p:nvPr/>
          </p:nvSpPr>
          <p:spPr>
            <a:xfrm>
              <a:off x="2167969" y="2288575"/>
              <a:ext cx="3528075" cy="529118"/>
            </a:xfrm>
            <a:prstGeom prst="rect">
              <a:avLst/>
            </a:prstGeom>
            <a:solidFill>
              <a:srgbClr val="A2FDB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9D289D5-03C4-0331-0255-1201FCD9A9AC}"/>
                </a:ext>
              </a:extLst>
            </p:cNvPr>
            <p:cNvGrpSpPr/>
            <p:nvPr/>
          </p:nvGrpSpPr>
          <p:grpSpPr>
            <a:xfrm>
              <a:off x="3313993" y="2288575"/>
              <a:ext cx="1236027" cy="529118"/>
              <a:chOff x="3313993" y="2288575"/>
              <a:chExt cx="1236027" cy="529118"/>
            </a:xfrm>
            <a:noFill/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FFF833B-CBE7-C167-57DA-79ADB32470D1}"/>
                  </a:ext>
                </a:extLst>
              </p:cNvPr>
              <p:cNvGrpSpPr/>
              <p:nvPr/>
            </p:nvGrpSpPr>
            <p:grpSpPr>
              <a:xfrm>
                <a:off x="3313993" y="2658303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E3386EB-BB8E-B1CA-2A53-72ED2B11AE34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8CBE6B0-5896-7BA0-A00C-EE78B89B2307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A52BB2DC-20D2-F9B9-EC2D-BDED57B3818E}"/>
                  </a:ext>
                </a:extLst>
              </p:cNvPr>
              <p:cNvGrpSpPr/>
              <p:nvPr/>
            </p:nvGrpSpPr>
            <p:grpSpPr>
              <a:xfrm>
                <a:off x="3313993" y="2288575"/>
                <a:ext cx="1236027" cy="159390"/>
                <a:chOff x="2973515" y="1228724"/>
                <a:chExt cx="1236027" cy="159390"/>
              </a:xfrm>
              <a:grpFill/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E11970-92B2-DD2F-2116-4B8792E5205B}"/>
                    </a:ext>
                  </a:extLst>
                </p:cNvPr>
                <p:cNvSpPr/>
                <p:nvPr/>
              </p:nvSpPr>
              <p:spPr>
                <a:xfrm>
                  <a:off x="2973515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37C00097-EF29-E270-C3BB-90317EAE9C61}"/>
                    </a:ext>
                  </a:extLst>
                </p:cNvPr>
                <p:cNvSpPr/>
                <p:nvPr/>
              </p:nvSpPr>
              <p:spPr>
                <a:xfrm>
                  <a:off x="3968100" y="1228724"/>
                  <a:ext cx="241442" cy="1593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7D18B33-4F31-9897-529C-B3A19946087B}"/>
              </a:ext>
            </a:extLst>
          </p:cNvPr>
          <p:cNvGrpSpPr/>
          <p:nvPr/>
        </p:nvGrpSpPr>
        <p:grpSpPr>
          <a:xfrm>
            <a:off x="3313994" y="5532629"/>
            <a:ext cx="1236027" cy="159390"/>
            <a:chOff x="2973515" y="1228724"/>
            <a:chExt cx="1236027" cy="159390"/>
          </a:xfrm>
          <a:noFill/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721CF83-D50E-807D-2361-DD1D59C34552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D59C96-B6F0-72B0-2E63-96505D94B016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DAB0EBE-CE35-407E-3253-9DCD036BF435}"/>
              </a:ext>
            </a:extLst>
          </p:cNvPr>
          <p:cNvGrpSpPr/>
          <p:nvPr/>
        </p:nvGrpSpPr>
        <p:grpSpPr>
          <a:xfrm>
            <a:off x="3313994" y="5373235"/>
            <a:ext cx="1236027" cy="159390"/>
            <a:chOff x="2973515" y="1228724"/>
            <a:chExt cx="1236027" cy="159390"/>
          </a:xfrm>
          <a:noFill/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1867280-ADD9-83E4-C716-8AFB31446D6B}"/>
                </a:ext>
              </a:extLst>
            </p:cNvPr>
            <p:cNvSpPr/>
            <p:nvPr/>
          </p:nvSpPr>
          <p:spPr>
            <a:xfrm>
              <a:off x="2973515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8A175D1-F7CE-DF79-3A88-1A4D3D8A265D}"/>
                </a:ext>
              </a:extLst>
            </p:cNvPr>
            <p:cNvSpPr/>
            <p:nvPr/>
          </p:nvSpPr>
          <p:spPr>
            <a:xfrm>
              <a:off x="3968100" y="1228724"/>
              <a:ext cx="241442" cy="1593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A7E89D8-8BF5-24D5-DDDA-31C5AE6EB3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2007" y="5035336"/>
            <a:ext cx="12700" cy="9945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BB8C2EA-5C14-4EE2-C084-2E8AC64DF7CD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434715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23A1541-46D6-E9FE-4FFA-A909CB848B6D}"/>
              </a:ext>
            </a:extLst>
          </p:cNvPr>
          <p:cNvCxnSpPr>
            <a:cxnSpLocks/>
            <a:stCxn id="38" idx="2"/>
            <a:endCxn id="64" idx="0"/>
          </p:cNvCxnSpPr>
          <p:nvPr/>
        </p:nvCxnSpPr>
        <p:spPr>
          <a:xfrm flipH="1">
            <a:off x="3434714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F04FF0F6-5AAC-265A-4BEE-F7C47953A4B3}"/>
              </a:ext>
            </a:extLst>
          </p:cNvPr>
          <p:cNvCxnSpPr>
            <a:cxnSpLocks/>
            <a:stCxn id="66" idx="2"/>
            <a:endCxn id="43" idx="0"/>
          </p:cNvCxnSpPr>
          <p:nvPr/>
        </p:nvCxnSpPr>
        <p:spPr>
          <a:xfrm>
            <a:off x="3434714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34B535-9557-2EAD-9A78-9245EF32C2CE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3434715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D2E3B71-F9D2-E35C-F594-8E53DB6F2FCA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3434715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D96F4C2-E5DA-10E4-F6E0-DF92896C0AB5}"/>
              </a:ext>
            </a:extLst>
          </p:cNvPr>
          <p:cNvCxnSpPr>
            <a:cxnSpLocks/>
            <a:stCxn id="59" idx="2"/>
            <a:endCxn id="72" idx="0"/>
          </p:cNvCxnSpPr>
          <p:nvPr/>
        </p:nvCxnSpPr>
        <p:spPr>
          <a:xfrm>
            <a:off x="3434715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781FA4C-3F01-B82B-182D-43F69EBECFEA}"/>
              </a:ext>
            </a:extLst>
          </p:cNvPr>
          <p:cNvCxnSpPr>
            <a:cxnSpLocks/>
            <a:stCxn id="73" idx="0"/>
            <a:endCxn id="60" idx="2"/>
          </p:cNvCxnSpPr>
          <p:nvPr/>
        </p:nvCxnSpPr>
        <p:spPr>
          <a:xfrm flipV="1">
            <a:off x="4429300" y="5214019"/>
            <a:ext cx="0" cy="31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64EBF32-78CD-40CC-E7BC-9E4B280A521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4429300" y="4483167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3123A97-4F46-7910-9F20-62626D6D6CC8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flipV="1">
            <a:off x="4429300" y="3752315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17B378D-3FA5-B467-C759-58D70C11A6A4}"/>
              </a:ext>
            </a:extLst>
          </p:cNvPr>
          <p:cNvCxnSpPr>
            <a:cxnSpLocks/>
            <a:stCxn id="44" idx="0"/>
            <a:endCxn id="67" idx="2"/>
          </p:cNvCxnSpPr>
          <p:nvPr/>
        </p:nvCxnSpPr>
        <p:spPr>
          <a:xfrm flipH="1" flipV="1">
            <a:off x="4429299" y="3021463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3BC9AFE-C4F3-4AE1-CF02-D7E5B14A2D44}"/>
              </a:ext>
            </a:extLst>
          </p:cNvPr>
          <p:cNvCxnSpPr>
            <a:cxnSpLocks/>
            <a:stCxn id="65" idx="0"/>
            <a:endCxn id="39" idx="2"/>
          </p:cNvCxnSpPr>
          <p:nvPr/>
        </p:nvCxnSpPr>
        <p:spPr>
          <a:xfrm flipV="1">
            <a:off x="4429299" y="2173736"/>
            <a:ext cx="1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F56A46B-51DD-C553-C906-9E02A38BCAC3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flipV="1">
            <a:off x="4429300" y="1442884"/>
            <a:ext cx="0" cy="31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19181</TotalTime>
  <Words>2106</Words>
  <Application>Microsoft Office PowerPoint</Application>
  <PresentationFormat>와이드스크린</PresentationFormat>
  <Paragraphs>1047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Inter</vt:lpstr>
      <vt:lpstr>맑은 고딕</vt:lpstr>
      <vt:lpstr>Arial</vt:lpstr>
      <vt:lpstr>Calibri</vt:lpstr>
      <vt:lpstr>Calibri Light</vt:lpstr>
      <vt:lpstr>Cambria</vt:lpstr>
      <vt:lpstr>Cascadia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43</cp:revision>
  <dcterms:created xsi:type="dcterms:W3CDTF">2024-03-03T08:08:09Z</dcterms:created>
  <dcterms:modified xsi:type="dcterms:W3CDTF">2024-07-28T14:43:16Z</dcterms:modified>
</cp:coreProperties>
</file>