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406" r:id="rId3"/>
    <p:sldId id="407" r:id="rId4"/>
    <p:sldId id="408" r:id="rId5"/>
    <p:sldId id="403" r:id="rId6"/>
    <p:sldId id="404" r:id="rId7"/>
    <p:sldId id="401" r:id="rId8"/>
    <p:sldId id="399" r:id="rId9"/>
    <p:sldId id="400" r:id="rId10"/>
    <p:sldId id="376" r:id="rId11"/>
    <p:sldId id="359" r:id="rId12"/>
    <p:sldId id="277" r:id="rId13"/>
    <p:sldId id="259" r:id="rId14"/>
    <p:sldId id="276" r:id="rId15"/>
    <p:sldId id="323" r:id="rId16"/>
    <p:sldId id="334" r:id="rId17"/>
    <p:sldId id="333" r:id="rId18"/>
    <p:sldId id="337" r:id="rId19"/>
    <p:sldId id="332" r:id="rId20"/>
    <p:sldId id="331" r:id="rId21"/>
    <p:sldId id="335" r:id="rId22"/>
    <p:sldId id="329" r:id="rId23"/>
    <p:sldId id="330" r:id="rId24"/>
    <p:sldId id="336" r:id="rId25"/>
    <p:sldId id="328" r:id="rId26"/>
    <p:sldId id="326" r:id="rId27"/>
    <p:sldId id="325" r:id="rId28"/>
    <p:sldId id="324" r:id="rId29"/>
    <p:sldId id="397" r:id="rId30"/>
    <p:sldId id="338" r:id="rId31"/>
    <p:sldId id="345" r:id="rId32"/>
    <p:sldId id="378" r:id="rId33"/>
    <p:sldId id="379" r:id="rId34"/>
    <p:sldId id="382" r:id="rId35"/>
    <p:sldId id="381" r:id="rId36"/>
    <p:sldId id="346" r:id="rId37"/>
    <p:sldId id="366" r:id="rId38"/>
    <p:sldId id="370" r:id="rId39"/>
    <p:sldId id="369" r:id="rId40"/>
    <p:sldId id="368" r:id="rId41"/>
    <p:sldId id="367" r:id="rId42"/>
    <p:sldId id="365" r:id="rId43"/>
    <p:sldId id="364" r:id="rId44"/>
    <p:sldId id="384" r:id="rId45"/>
    <p:sldId id="393" r:id="rId46"/>
    <p:sldId id="392" r:id="rId47"/>
    <p:sldId id="391" r:id="rId48"/>
    <p:sldId id="348" r:id="rId49"/>
    <p:sldId id="388" r:id="rId50"/>
    <p:sldId id="387" r:id="rId51"/>
    <p:sldId id="394" r:id="rId52"/>
    <p:sldId id="371" r:id="rId53"/>
    <p:sldId id="372" r:id="rId54"/>
    <p:sldId id="258" r:id="rId55"/>
    <p:sldId id="260" r:id="rId56"/>
    <p:sldId id="374" r:id="rId57"/>
    <p:sldId id="268" r:id="rId58"/>
    <p:sldId id="312" r:id="rId59"/>
    <p:sldId id="375" r:id="rId60"/>
    <p:sldId id="311" r:id="rId61"/>
    <p:sldId id="313" r:id="rId62"/>
    <p:sldId id="315" r:id="rId63"/>
    <p:sldId id="316" r:id="rId64"/>
    <p:sldId id="373" r:id="rId65"/>
    <p:sldId id="395" r:id="rId66"/>
    <p:sldId id="257" r:id="rId67"/>
    <p:sldId id="263" r:id="rId68"/>
    <p:sldId id="264" r:id="rId69"/>
    <p:sldId id="265" r:id="rId70"/>
    <p:sldId id="261" r:id="rId71"/>
    <p:sldId id="358" r:id="rId72"/>
    <p:sldId id="396" r:id="rId73"/>
    <p:sldId id="39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02/08/2024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02/08/2024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02/08/2024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02/08/2024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02/08/2024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02/08/2024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02/08/2024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02/08/2024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02/08/2024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02/08/2024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02/08/2024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02/08/2024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Arch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752777" y="1666568"/>
            <a:ext cx="6686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아키텍처와 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4340580" y="4587411"/>
            <a:ext cx="351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hlinkClick r:id="rId3"/>
              </a:rPr>
              <a:t>https://github.com/hhko/ArchDdd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C1C44-4E61-8F7E-D343-E30B9214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2CCD071-F802-796C-2784-5C56F04551CF}"/>
              </a:ext>
            </a:extLst>
          </p:cNvPr>
          <p:cNvGrpSpPr/>
          <p:nvPr/>
        </p:nvGrpSpPr>
        <p:grpSpPr>
          <a:xfrm>
            <a:off x="391001" y="1493901"/>
            <a:ext cx="11409998" cy="3836476"/>
            <a:chOff x="283565" y="981512"/>
            <a:chExt cx="11409998" cy="383647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EFC8DFD-98BA-3C6E-844D-3703CB775B07}"/>
                </a:ext>
              </a:extLst>
            </p:cNvPr>
            <p:cNvGrpSpPr/>
            <p:nvPr/>
          </p:nvGrpSpPr>
          <p:grpSpPr>
            <a:xfrm>
              <a:off x="283565" y="981512"/>
              <a:ext cx="5118709" cy="867244"/>
              <a:chOff x="283565" y="981512"/>
              <a:chExt cx="5118709" cy="86724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DCED90-A68C-CC22-6554-25A9CE581A70}"/>
                  </a:ext>
                </a:extLst>
              </p:cNvPr>
              <p:cNvSpPr txBox="1"/>
              <p:nvPr/>
            </p:nvSpPr>
            <p:spPr>
              <a:xfrm>
                <a:off x="283565" y="981512"/>
                <a:ext cx="511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프로젝트 참여자 모두가 이해하고 있어야 하는 것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65FED0-2F80-3C6E-36BC-B64F9BD0648E}"/>
                  </a:ext>
                </a:extLst>
              </p:cNvPr>
              <p:cNvSpPr txBox="1"/>
              <p:nvPr/>
            </p:nvSpPr>
            <p:spPr>
              <a:xfrm>
                <a:off x="1076908" y="1387091"/>
                <a:ext cx="2969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0070C0"/>
                    </a:solidFill>
                  </a:rPr>
                  <a:t>shared understanding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87EC955-CB06-F654-45FD-43C162258691}"/>
                </a:ext>
              </a:extLst>
            </p:cNvPr>
            <p:cNvGrpSpPr/>
            <p:nvPr/>
          </p:nvGrpSpPr>
          <p:grpSpPr>
            <a:xfrm>
              <a:off x="5944873" y="1480848"/>
              <a:ext cx="5748690" cy="867244"/>
              <a:chOff x="6109689" y="981512"/>
              <a:chExt cx="5748690" cy="86724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FB5FD0-0F37-408E-A88F-43D7C8E561E1}"/>
                  </a:ext>
                </a:extLst>
              </p:cNvPr>
              <p:cNvSpPr txBox="1"/>
              <p:nvPr/>
            </p:nvSpPr>
            <p:spPr>
              <a:xfrm>
                <a:off x="6109689" y="981512"/>
                <a:ext cx="5748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핵심 가치</a:t>
                </a:r>
                <a:r>
                  <a:rPr lang="en-GB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바꾸기 어렵고</a:t>
                </a:r>
                <a:r>
                  <a:rPr lang="en-GB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가능한 바꾸어서는 안되는 것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01826-409A-6F48-1E03-ED7E8BC03547}"/>
                  </a:ext>
                </a:extLst>
              </p:cNvPr>
              <p:cNvSpPr txBox="1"/>
              <p:nvPr/>
            </p:nvSpPr>
            <p:spPr>
              <a:xfrm>
                <a:off x="7353465" y="1387091"/>
                <a:ext cx="2088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0070C0"/>
                    </a:solidFill>
                  </a:rPr>
                  <a:t>hard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GB" altLang="ko-KR" sz="2400" b="1" dirty="0">
                    <a:solidFill>
                      <a:srgbClr val="0070C0"/>
                    </a:solidFill>
                  </a:rPr>
                  <a:t>to change</a:t>
                </a:r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0594B55-1C41-2EBF-5163-061EBBA25EF8}"/>
                </a:ext>
              </a:extLst>
            </p:cNvPr>
            <p:cNvGrpSpPr/>
            <p:nvPr/>
          </p:nvGrpSpPr>
          <p:grpSpPr>
            <a:xfrm>
              <a:off x="2329941" y="3950744"/>
              <a:ext cx="6489277" cy="867244"/>
              <a:chOff x="2268296" y="981512"/>
              <a:chExt cx="6489277" cy="86724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AA8FEA-7CBF-7327-C9AE-72F9A64A9F02}"/>
                  </a:ext>
                </a:extLst>
              </p:cNvPr>
              <p:cNvSpPr txBox="1"/>
              <p:nvPr/>
            </p:nvSpPr>
            <p:spPr>
              <a:xfrm>
                <a:off x="2901390" y="1387091"/>
                <a:ext cx="4854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C00000"/>
                    </a:solidFill>
                  </a:rPr>
                  <a:t>the important stuff whatever that is.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F4DF91-0A4A-CC32-1E08-0EA5CFE30C7C}"/>
                  </a:ext>
                </a:extLst>
              </p:cNvPr>
              <p:cNvSpPr txBox="1"/>
              <p:nvPr/>
            </p:nvSpPr>
            <p:spPr>
              <a:xfrm>
                <a:off x="2268296" y="981512"/>
                <a:ext cx="6489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C00000"/>
                    </a:solidFill>
                  </a:rPr>
                  <a:t>지속 가능한 성장을 위해 중요한 모든 것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그것이 무엇이든 간에</a:t>
                </a:r>
                <a:endParaRPr lang="en-GB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530E866-3817-4347-A254-023436EB5B9F}"/>
                </a:ext>
              </a:extLst>
            </p:cNvPr>
            <p:cNvCxnSpPr>
              <a:cxnSpLocks/>
              <a:stCxn id="21" idx="2"/>
              <a:endCxn id="19" idx="0"/>
            </p:cNvCxnSpPr>
            <p:nvPr/>
          </p:nvCxnSpPr>
          <p:spPr>
            <a:xfrm>
              <a:off x="2756916" y="1914470"/>
              <a:ext cx="2399120" cy="187669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84BEBA-DEB3-01D4-866D-8D89DED505C6}"/>
                </a:ext>
              </a:extLst>
            </p:cNvPr>
            <p:cNvSpPr/>
            <p:nvPr/>
          </p:nvSpPr>
          <p:spPr>
            <a:xfrm>
              <a:off x="4949916" y="3791164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26D48E7-41DB-B402-7D2D-F636CCFDDD8A}"/>
                </a:ext>
              </a:extLst>
            </p:cNvPr>
            <p:cNvSpPr/>
            <p:nvPr/>
          </p:nvSpPr>
          <p:spPr>
            <a:xfrm>
              <a:off x="5465215" y="3827411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D86916-4C5D-20CE-029D-C784F8430C5A}"/>
                </a:ext>
              </a:extLst>
            </p:cNvPr>
            <p:cNvSpPr/>
            <p:nvPr/>
          </p:nvSpPr>
          <p:spPr>
            <a:xfrm>
              <a:off x="2550796" y="1545138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1BA394-1239-F0BA-E331-F8B33642B8D2}"/>
                </a:ext>
              </a:extLst>
            </p:cNvPr>
            <p:cNvSpPr/>
            <p:nvPr/>
          </p:nvSpPr>
          <p:spPr>
            <a:xfrm>
              <a:off x="7820670" y="2015007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9E0D986-CF69-39B8-FD95-C0B77B0C5CA7}"/>
                </a:ext>
              </a:extLst>
            </p:cNvPr>
            <p:cNvCxnSpPr>
              <a:stCxn id="22" idx="2"/>
              <a:endCxn id="20" idx="0"/>
            </p:cNvCxnSpPr>
            <p:nvPr/>
          </p:nvCxnSpPr>
          <p:spPr>
            <a:xfrm rot="5400000">
              <a:off x="6127527" y="1928148"/>
              <a:ext cx="1443072" cy="2355455"/>
            </a:xfrm>
            <a:prstGeom prst="curvedConnector3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3DF683-C4E3-2F0C-2972-782390996B7A}"/>
              </a:ext>
            </a:extLst>
          </p:cNvPr>
          <p:cNvSpPr/>
          <p:nvPr/>
        </p:nvSpPr>
        <p:spPr>
          <a:xfrm>
            <a:off x="219131" y="1111847"/>
            <a:ext cx="11753738" cy="460058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4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225284" y="3011532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Biz. </a:t>
            </a:r>
            <a:r>
              <a:rPr lang="ko-KR" altLang="en-US" sz="1400" b="1" dirty="0">
                <a:solidFill>
                  <a:schemeClr val="bg1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UseCase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25" idx="2"/>
            <a:endCxn id="13" idx="0"/>
          </p:cNvCxnSpPr>
          <p:nvPr/>
        </p:nvCxnSpPr>
        <p:spPr>
          <a:xfrm>
            <a:off x="4650240" y="3477974"/>
            <a:ext cx="2870521" cy="662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3B0ED-C878-AB79-1D48-9F09171873D6}"/>
              </a:ext>
            </a:extLst>
          </p:cNvPr>
          <p:cNvSpPr txBox="1"/>
          <p:nvPr/>
        </p:nvSpPr>
        <p:spPr>
          <a:xfrm>
            <a:off x="3594705" y="495651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 err="1">
                <a:solidFill>
                  <a:srgbClr val="0070C0"/>
                </a:solidFill>
              </a:rPr>
              <a:t>유스케이스가</a:t>
            </a:r>
            <a:r>
              <a:rPr lang="ko-KR" altLang="en-US" sz="1400" b="1" dirty="0">
                <a:solidFill>
                  <a:srgbClr val="0070C0"/>
                </a:solidFill>
              </a:rPr>
              <a:t>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9BDC5-8233-B637-0A8C-5D4EB652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8832C1-55FD-F8DE-880D-2BA06504C957}"/>
              </a:ext>
            </a:extLst>
          </p:cNvPr>
          <p:cNvSpPr/>
          <p:nvPr/>
        </p:nvSpPr>
        <p:spPr>
          <a:xfrm>
            <a:off x="2356695" y="663320"/>
            <a:ext cx="3137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Separation</a:t>
            </a:r>
            <a:r>
              <a:rPr lang="en-US" altLang="ko-KR" sz="2400" dirty="0"/>
              <a:t> of </a:t>
            </a:r>
            <a:r>
              <a:rPr lang="en-US" altLang="ko-KR" sz="2400" b="1" dirty="0">
                <a:solidFill>
                  <a:srgbClr val="0070C0"/>
                </a:solidFill>
              </a:rPr>
              <a:t>Concerns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6" name="구부러진 연결선 7">
            <a:extLst>
              <a:ext uri="{FF2B5EF4-FFF2-40B4-BE49-F238E27FC236}">
                <a16:creationId xmlns:a16="http://schemas.microsoft.com/office/drawing/2014/main" id="{22B1B5C2-4C32-4ADF-A50F-1DF43F84CDB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339134" y="894153"/>
            <a:ext cx="1154958" cy="870438"/>
          </a:xfrm>
          <a:prstGeom prst="curvedConnector4">
            <a:avLst>
              <a:gd name="adj1" fmla="val -19793"/>
              <a:gd name="adj2" fmla="val 6326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8">
            <a:extLst>
              <a:ext uri="{FF2B5EF4-FFF2-40B4-BE49-F238E27FC236}">
                <a16:creationId xmlns:a16="http://schemas.microsoft.com/office/drawing/2014/main" id="{6543B8A2-6007-A844-7870-D048DB66E82A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5494092" y="894153"/>
            <a:ext cx="2273688" cy="870438"/>
          </a:xfrm>
          <a:prstGeom prst="curved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0FF0A22-A8E6-FC4E-B7F1-84ABE91A4171}"/>
              </a:ext>
            </a:extLst>
          </p:cNvPr>
          <p:cNvGrpSpPr/>
          <p:nvPr/>
        </p:nvGrpSpPr>
        <p:grpSpPr>
          <a:xfrm>
            <a:off x="3644072" y="1707792"/>
            <a:ext cx="4903857" cy="513708"/>
            <a:chOff x="3516477" y="1707792"/>
            <a:chExt cx="4903857" cy="5137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29F532-E3F2-CC80-07B6-75A9FC88C624}"/>
                </a:ext>
              </a:extLst>
            </p:cNvPr>
            <p:cNvSpPr txBox="1"/>
            <p:nvPr/>
          </p:nvSpPr>
          <p:spPr>
            <a:xfrm>
              <a:off x="6860035" y="1764591"/>
              <a:ext cx="1560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rgbClr val="0070C0"/>
                  </a:solidFill>
                </a:rPr>
                <a:t>Tech. </a:t>
              </a:r>
              <a:r>
                <a:rPr lang="ko-KR" altLang="en-US" sz="2000" b="1">
                  <a:solidFill>
                    <a:srgbClr val="0070C0"/>
                  </a:solidFill>
                </a:rPr>
                <a:t>관심사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CC6697-04B1-4857-12F0-42068E6BD5C8}"/>
                </a:ext>
              </a:extLst>
            </p:cNvPr>
            <p:cNvSpPr txBox="1"/>
            <p:nvPr/>
          </p:nvSpPr>
          <p:spPr>
            <a:xfrm>
              <a:off x="3516477" y="1764591"/>
              <a:ext cx="1390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Biz. 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관심사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93CA0E6-5E54-0C78-CE17-0E3ED17C0780}"/>
                </a:ext>
              </a:extLst>
            </p:cNvPr>
            <p:cNvGrpSpPr/>
            <p:nvPr/>
          </p:nvGrpSpPr>
          <p:grpSpPr>
            <a:xfrm>
              <a:off x="5637096" y="1707792"/>
              <a:ext cx="492443" cy="513708"/>
              <a:chOff x="5637097" y="1677015"/>
              <a:chExt cx="492443" cy="51370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F4C99E-9931-A7AF-9226-BC732FE347E2}"/>
                  </a:ext>
                </a:extLst>
              </p:cNvPr>
              <p:cNvSpPr txBox="1"/>
              <p:nvPr/>
            </p:nvSpPr>
            <p:spPr>
              <a:xfrm>
                <a:off x="5637097" y="1677015"/>
                <a:ext cx="49244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/>
                  <a:t>분리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9DE425-9B29-0829-4473-78A2FD1A72FA}"/>
                  </a:ext>
                </a:extLst>
              </p:cNvPr>
              <p:cNvSpPr txBox="1"/>
              <p:nvPr/>
            </p:nvSpPr>
            <p:spPr>
              <a:xfrm>
                <a:off x="5694260" y="1913724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1AF176-D08F-ACE7-446A-9EF80AD0A90D}"/>
              </a:ext>
            </a:extLst>
          </p:cNvPr>
          <p:cNvSpPr/>
          <p:nvPr/>
        </p:nvSpPr>
        <p:spPr>
          <a:xfrm>
            <a:off x="1228618" y="385281"/>
            <a:ext cx="9734764" cy="215757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139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84260-162C-B5B2-7BEB-593AEF19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3936C-3232-6858-FB92-69A13E0589E8}"/>
              </a:ext>
            </a:extLst>
          </p:cNvPr>
          <p:cNvSpPr txBox="1"/>
          <p:nvPr/>
        </p:nvSpPr>
        <p:spPr>
          <a:xfrm>
            <a:off x="5546368" y="2034530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CA3CD3-15B8-DA7B-2191-0DBDBEEA5070}"/>
              </a:ext>
            </a:extLst>
          </p:cNvPr>
          <p:cNvSpPr/>
          <p:nvPr/>
        </p:nvSpPr>
        <p:spPr>
          <a:xfrm>
            <a:off x="5213181" y="1720925"/>
            <a:ext cx="1804826" cy="965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6ECCF-CA89-5D07-A996-FEB44F9CDAB2}"/>
              </a:ext>
            </a:extLst>
          </p:cNvPr>
          <p:cNvSpPr txBox="1"/>
          <p:nvPr/>
        </p:nvSpPr>
        <p:spPr>
          <a:xfrm>
            <a:off x="1638617" y="2034530"/>
            <a:ext cx="1275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b="1" dirty="0">
                <a:solidFill>
                  <a:srgbClr val="C00000"/>
                </a:solidFill>
              </a:rPr>
              <a:t>Tech.</a:t>
            </a:r>
            <a:r>
              <a:rPr lang="ko-KR" altLang="en-US" sz="1600" b="1" dirty="0">
                <a:solidFill>
                  <a:srgbClr val="C00000"/>
                </a:solidFill>
              </a:rPr>
              <a:t> 관심사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E6C2B5-24F7-DDB4-7D8F-1EA54BF96DB8}"/>
              </a:ext>
            </a:extLst>
          </p:cNvPr>
          <p:cNvSpPr/>
          <p:nvPr/>
        </p:nvSpPr>
        <p:spPr>
          <a:xfrm>
            <a:off x="1374071" y="1720925"/>
            <a:ext cx="1804826" cy="965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58847-FEA1-6451-8D0A-EB418D147BBD}"/>
              </a:ext>
            </a:extLst>
          </p:cNvPr>
          <p:cNvSpPr txBox="1"/>
          <p:nvPr/>
        </p:nvSpPr>
        <p:spPr>
          <a:xfrm>
            <a:off x="9277649" y="2034530"/>
            <a:ext cx="1275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b="1" dirty="0">
                <a:solidFill>
                  <a:srgbClr val="C00000"/>
                </a:solidFill>
              </a:rPr>
              <a:t>Tech.</a:t>
            </a:r>
            <a:r>
              <a:rPr lang="ko-KR" altLang="en-US" sz="1600" b="1" dirty="0">
                <a:solidFill>
                  <a:srgbClr val="C00000"/>
                </a:solidFill>
              </a:rPr>
              <a:t> 관심사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795C58-1A97-B877-70F3-3BDAF531B496}"/>
              </a:ext>
            </a:extLst>
          </p:cNvPr>
          <p:cNvSpPr/>
          <p:nvPr/>
        </p:nvSpPr>
        <p:spPr>
          <a:xfrm>
            <a:off x="9013103" y="1720925"/>
            <a:ext cx="1804826" cy="965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F75507-9E0F-CEC2-90A8-BA35362A4AD4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178897" y="2203807"/>
            <a:ext cx="20342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62BC87-EFFB-722C-A680-AA3A39C09F3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7018007" y="2203807"/>
            <a:ext cx="1995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79F298-1073-2474-68D6-F96170DF2871}"/>
              </a:ext>
            </a:extLst>
          </p:cNvPr>
          <p:cNvSpPr txBox="1"/>
          <p:nvPr/>
        </p:nvSpPr>
        <p:spPr>
          <a:xfrm>
            <a:off x="2004615" y="1323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입력</a:t>
            </a:r>
            <a:endParaRPr lang="en-GB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75EE9-F05E-3388-3BD4-7B39114D6BFA}"/>
              </a:ext>
            </a:extLst>
          </p:cNvPr>
          <p:cNvSpPr txBox="1"/>
          <p:nvPr/>
        </p:nvSpPr>
        <p:spPr>
          <a:xfrm>
            <a:off x="9643647" y="1323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출력</a:t>
            </a:r>
            <a:endParaRPr lang="en-GB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32EC2-B375-1DFE-61EB-B668B961D9D0}"/>
              </a:ext>
            </a:extLst>
          </p:cNvPr>
          <p:cNvSpPr txBox="1"/>
          <p:nvPr/>
        </p:nvSpPr>
        <p:spPr>
          <a:xfrm>
            <a:off x="5843725" y="1323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연산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16517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015B67-1B07-A13B-355F-4CF9174756AE}"/>
              </a:ext>
            </a:extLst>
          </p:cNvPr>
          <p:cNvSpPr/>
          <p:nvPr/>
        </p:nvSpPr>
        <p:spPr>
          <a:xfrm>
            <a:off x="2032585" y="1216434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C396E-07A0-CBA3-A022-B6EB5BEA9C42}"/>
              </a:ext>
            </a:extLst>
          </p:cNvPr>
          <p:cNvSpPr txBox="1"/>
          <p:nvPr/>
        </p:nvSpPr>
        <p:spPr>
          <a:xfrm>
            <a:off x="2839466" y="1419604"/>
            <a:ext cx="66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63738-6BD0-AF3A-A45B-4D883421E07B}"/>
              </a:ext>
            </a:extLst>
          </p:cNvPr>
          <p:cNvSpPr/>
          <p:nvPr/>
        </p:nvSpPr>
        <p:spPr>
          <a:xfrm>
            <a:off x="2032585" y="3768472"/>
            <a:ext cx="2279650" cy="80645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C6740-098A-BC55-AE0C-776BB78CD4C3}"/>
              </a:ext>
            </a:extLst>
          </p:cNvPr>
          <p:cNvSpPr txBox="1"/>
          <p:nvPr/>
        </p:nvSpPr>
        <p:spPr>
          <a:xfrm>
            <a:off x="2335739" y="3971642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487052-CD25-0DBC-ECAE-F883A6A6386F}"/>
              </a:ext>
            </a:extLst>
          </p:cNvPr>
          <p:cNvSpPr/>
          <p:nvPr/>
        </p:nvSpPr>
        <p:spPr>
          <a:xfrm>
            <a:off x="8240006" y="1216434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BCD18-CC63-EABB-C3B4-2A9A572D1550}"/>
              </a:ext>
            </a:extLst>
          </p:cNvPr>
          <p:cNvSpPr txBox="1"/>
          <p:nvPr/>
        </p:nvSpPr>
        <p:spPr>
          <a:xfrm>
            <a:off x="8695990" y="1419604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F31F1-EF7C-5740-487E-4AD280C44829}"/>
              </a:ext>
            </a:extLst>
          </p:cNvPr>
          <p:cNvSpPr/>
          <p:nvPr/>
        </p:nvSpPr>
        <p:spPr>
          <a:xfrm>
            <a:off x="8240006" y="3768472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E1696-7FCF-4CA0-0E5D-11E0C983C8CF}"/>
              </a:ext>
            </a:extLst>
          </p:cNvPr>
          <p:cNvSpPr txBox="1"/>
          <p:nvPr/>
        </p:nvSpPr>
        <p:spPr>
          <a:xfrm>
            <a:off x="8481797" y="3971642"/>
            <a:ext cx="179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Observability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19F07F-F8D6-A12F-44DA-FA2035735C50}"/>
              </a:ext>
            </a:extLst>
          </p:cNvPr>
          <p:cNvSpPr/>
          <p:nvPr/>
        </p:nvSpPr>
        <p:spPr>
          <a:xfrm>
            <a:off x="8240006" y="5254850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261F8-F097-523C-232D-8FCD90D1069D}"/>
              </a:ext>
            </a:extLst>
          </p:cNvPr>
          <p:cNvSpPr txBox="1"/>
          <p:nvPr/>
        </p:nvSpPr>
        <p:spPr>
          <a:xfrm>
            <a:off x="9036628" y="5458020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57749-D37F-FF43-3960-E9C173E7C8A3}"/>
              </a:ext>
            </a:extLst>
          </p:cNvPr>
          <p:cNvSpPr txBox="1"/>
          <p:nvPr/>
        </p:nvSpPr>
        <p:spPr>
          <a:xfrm>
            <a:off x="5899254" y="117955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83408-6B84-60F7-97B8-265BA7FC0162}"/>
              </a:ext>
            </a:extLst>
          </p:cNvPr>
          <p:cNvSpPr txBox="1"/>
          <p:nvPr/>
        </p:nvSpPr>
        <p:spPr>
          <a:xfrm>
            <a:off x="5728150" y="4305808"/>
            <a:ext cx="1095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CD5E08-3E9E-E2C8-EFCE-B0EFDDA94967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4312235" y="4171697"/>
            <a:ext cx="39277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ADB7BD-7073-8D1A-6EF1-B4C04DFDA4E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312235" y="1619659"/>
            <a:ext cx="3927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C5DEA-E9A8-0AB5-92BF-D8FF6F7292B1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172410" y="2022884"/>
            <a:ext cx="0" cy="1745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5DF46F-0371-F360-9D75-5EC12251D0F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379831" y="2022884"/>
            <a:ext cx="0" cy="1745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881BB6-6368-F0D3-C38D-A44DD13C91C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379831" y="4574922"/>
            <a:ext cx="0" cy="679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001-767C-F0DE-6E31-0441D13FEFD0}"/>
              </a:ext>
            </a:extLst>
          </p:cNvPr>
          <p:cNvSpPr txBox="1"/>
          <p:nvPr/>
        </p:nvSpPr>
        <p:spPr>
          <a:xfrm>
            <a:off x="2459715" y="378594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1A3E7-EF4B-B4C3-E346-EEEAC5BF46F7}"/>
              </a:ext>
            </a:extLst>
          </p:cNvPr>
          <p:cNvSpPr txBox="1"/>
          <p:nvPr/>
        </p:nvSpPr>
        <p:spPr>
          <a:xfrm>
            <a:off x="8785758" y="378594"/>
            <a:ext cx="118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OPS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eration</a:t>
            </a:r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en-GB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11D03A-B926-9970-C4C1-2D641A3FDF24}"/>
              </a:ext>
            </a:extLst>
          </p:cNvPr>
          <p:cNvSpPr txBox="1"/>
          <p:nvPr/>
        </p:nvSpPr>
        <p:spPr>
          <a:xfrm>
            <a:off x="2270304" y="4612307"/>
            <a:ext cx="1804212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Domain-Driven Design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Clean Architecture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84772-ED9F-B08D-1A28-AA7852CD3E32}"/>
              </a:ext>
            </a:extLst>
          </p:cNvPr>
          <p:cNvSpPr txBox="1"/>
          <p:nvPr/>
        </p:nvSpPr>
        <p:spPr>
          <a:xfrm>
            <a:off x="533963" y="1892688"/>
            <a:ext cx="2519151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Unit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Integration Test(Performance Test)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End to End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54F369-7CB2-4A8B-376B-EA5A9AF399D0}"/>
              </a:ext>
            </a:extLst>
          </p:cNvPr>
          <p:cNvSpPr txBox="1"/>
          <p:nvPr/>
        </p:nvSpPr>
        <p:spPr>
          <a:xfrm>
            <a:off x="10578383" y="3585832"/>
            <a:ext cx="1058623" cy="1448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Heal Check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06F37-B04A-DF9C-9D44-4368E7C21855}"/>
              </a:ext>
            </a:extLst>
          </p:cNvPr>
          <p:cNvSpPr txBox="1"/>
          <p:nvPr/>
        </p:nvSpPr>
        <p:spPr>
          <a:xfrm>
            <a:off x="4616139" y="1721215"/>
            <a:ext cx="4200189" cy="2187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Style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Format</a:t>
            </a:r>
            <a:endParaRPr lang="en-GB" sz="1200" dirty="0">
              <a:solidFill>
                <a:srgbClr val="0070C0"/>
              </a:solidFill>
            </a:endParaRP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Metrics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Coverage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Metrics: Maintainability Index, Cyclomatic Complexity, …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Duplication</a:t>
            </a:r>
          </a:p>
          <a:p>
            <a:pPr indent="-190500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Diagram</a:t>
            </a:r>
          </a:p>
          <a:p>
            <a:pPr indent="-190500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E388EB-208F-DB25-6A4F-433913E94589}"/>
              </a:ext>
            </a:extLst>
          </p:cNvPr>
          <p:cNvSpPr txBox="1"/>
          <p:nvPr/>
        </p:nvSpPr>
        <p:spPr>
          <a:xfrm>
            <a:off x="10578383" y="5519575"/>
            <a:ext cx="107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Documents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91829-F12C-F44E-C3CF-0F6BF7AB5ACF}"/>
              </a:ext>
            </a:extLst>
          </p:cNvPr>
          <p:cNvSpPr txBox="1"/>
          <p:nvPr/>
        </p:nvSpPr>
        <p:spPr>
          <a:xfrm>
            <a:off x="8512882" y="6140762"/>
            <a:ext cx="1733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※ </a:t>
            </a:r>
            <a:r>
              <a:rPr lang="en-GB" sz="1200" dirty="0">
                <a:solidFill>
                  <a:srgbClr val="0070C0"/>
                </a:solidFill>
              </a:rPr>
              <a:t>Static Site Generator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12E2CD-D4B9-386D-E671-DF93BC30A96B}"/>
              </a:ext>
            </a:extLst>
          </p:cNvPr>
          <p:cNvSpPr/>
          <p:nvPr/>
        </p:nvSpPr>
        <p:spPr>
          <a:xfrm>
            <a:off x="381856" y="264563"/>
            <a:ext cx="11428288" cy="632887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42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57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65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" y="1017142"/>
            <a:ext cx="4082063" cy="50629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CB1320-1DFA-DFFC-2675-017BACC9D523}"/>
              </a:ext>
            </a:extLst>
          </p:cNvPr>
          <p:cNvCxnSpPr>
            <a:cxnSpLocks/>
          </p:cNvCxnSpPr>
          <p:nvPr/>
        </p:nvCxnSpPr>
        <p:spPr>
          <a:xfrm>
            <a:off x="450348" y="390931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15CF7B-9F73-D6CB-B3E3-972A1F427CEA}"/>
              </a:ext>
            </a:extLst>
          </p:cNvPr>
          <p:cNvCxnSpPr>
            <a:cxnSpLocks/>
          </p:cNvCxnSpPr>
          <p:nvPr/>
        </p:nvCxnSpPr>
        <p:spPr>
          <a:xfrm>
            <a:off x="450348" y="3625069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ADBF20-D7DD-2F68-DB20-0CC60284EF10}"/>
              </a:ext>
            </a:extLst>
          </p:cNvPr>
          <p:cNvCxnSpPr>
            <a:cxnSpLocks/>
          </p:cNvCxnSpPr>
          <p:nvPr/>
        </p:nvCxnSpPr>
        <p:spPr>
          <a:xfrm>
            <a:off x="450348" y="278087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189542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496582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4750897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4979421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5F397B4B-2709-4CA3-12A6-A109AD3C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15" y="1920414"/>
            <a:ext cx="5308747" cy="38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6ECE6-B30E-4E4C-4CBF-A470DF1A0E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64361" y="4061056"/>
            <a:ext cx="19059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6A039-41A3-B821-FBCB-6CDE90DAB4C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164361" y="3767194"/>
            <a:ext cx="167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2768A6-A8DF-40E3-D97D-DDF01E1E1F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64361" y="3202974"/>
            <a:ext cx="1363274" cy="290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DED09-D0E6-D604-E2E0-36E50D235D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164361" y="2566782"/>
            <a:ext cx="1402556" cy="388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C45D13-F3E2-13A2-8819-32D1942351A6}"/>
              </a:ext>
            </a:extLst>
          </p:cNvPr>
          <p:cNvSpPr/>
          <p:nvPr/>
        </p:nvSpPr>
        <p:spPr>
          <a:xfrm>
            <a:off x="7840597" y="3664452"/>
            <a:ext cx="246580" cy="20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D5D87-D870-D3B3-26C6-B1CF211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D36E9-4998-AA16-0D4D-04CCA22A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97" y="0"/>
            <a:ext cx="3853206" cy="6858000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C6EA157-7ACE-8255-E9AF-0843D4813808}"/>
              </a:ext>
            </a:extLst>
          </p:cNvPr>
          <p:cNvSpPr/>
          <p:nvPr/>
        </p:nvSpPr>
        <p:spPr>
          <a:xfrm>
            <a:off x="6638814" y="2012930"/>
            <a:ext cx="164386" cy="506434"/>
          </a:xfrm>
          <a:prstGeom prst="rightBrace">
            <a:avLst>
              <a:gd name="adj1" fmla="val 25499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D253D-20D0-94CD-5288-1D5B68801D04}"/>
              </a:ext>
            </a:extLst>
          </p:cNvPr>
          <p:cNvSpPr txBox="1"/>
          <p:nvPr/>
        </p:nvSpPr>
        <p:spPr>
          <a:xfrm>
            <a:off x="6822252" y="2096869"/>
            <a:ext cx="1853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Database Migrators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25428-9DD9-25F3-7870-28F46F3A4E50}"/>
              </a:ext>
            </a:extLst>
          </p:cNvPr>
          <p:cNvSpPr/>
          <p:nvPr/>
        </p:nvSpPr>
        <p:spPr>
          <a:xfrm>
            <a:off x="4340832" y="4006922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7B73517-C7FA-27A7-EF13-4C824C3081AF}"/>
              </a:ext>
            </a:extLst>
          </p:cNvPr>
          <p:cNvSpPr/>
          <p:nvPr/>
        </p:nvSpPr>
        <p:spPr>
          <a:xfrm rot="5400000">
            <a:off x="8239874" y="2260315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635F5-6627-15B1-D740-0D698296035E}"/>
              </a:ext>
            </a:extLst>
          </p:cNvPr>
          <p:cNvSpPr txBox="1"/>
          <p:nvPr/>
        </p:nvSpPr>
        <p:spPr>
          <a:xfrm>
            <a:off x="7084034" y="3986598"/>
            <a:ext cx="294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Application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UseCase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305FDC-A5C5-A4A5-C0A8-C0EB02BA4B4E}"/>
              </a:ext>
            </a:extLst>
          </p:cNvPr>
          <p:cNvSpPr/>
          <p:nvPr/>
        </p:nvSpPr>
        <p:spPr>
          <a:xfrm>
            <a:off x="4340832" y="5134510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F22A8CF-6EDF-CB9E-DB35-AF863B52872B}"/>
              </a:ext>
            </a:extLst>
          </p:cNvPr>
          <p:cNvSpPr/>
          <p:nvPr/>
        </p:nvSpPr>
        <p:spPr>
          <a:xfrm rot="5400000">
            <a:off x="8239874" y="3387903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98396-B0DD-F5BE-5863-E0712D3C74C2}"/>
              </a:ext>
            </a:extLst>
          </p:cNvPr>
          <p:cNvSpPr txBox="1"/>
          <p:nvPr/>
        </p:nvSpPr>
        <p:spPr>
          <a:xfrm>
            <a:off x="7084034" y="5114186"/>
            <a:ext cx="3160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Domain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AggregateRoot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10A9201D-692F-9B0B-02FD-EF973310CE8E}"/>
              </a:ext>
            </a:extLst>
          </p:cNvPr>
          <p:cNvSpPr/>
          <p:nvPr/>
        </p:nvSpPr>
        <p:spPr>
          <a:xfrm>
            <a:off x="6791218" y="5835722"/>
            <a:ext cx="164386" cy="647272"/>
          </a:xfrm>
          <a:prstGeom prst="rightBrace">
            <a:avLst>
              <a:gd name="adj1" fmla="val 36604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D28C8-C6F5-D5DD-D860-27D00F0A6D5B}"/>
              </a:ext>
            </a:extLst>
          </p:cNvPr>
          <p:cNvSpPr txBox="1"/>
          <p:nvPr/>
        </p:nvSpPr>
        <p:spPr>
          <a:xfrm>
            <a:off x="6974656" y="5990081"/>
            <a:ext cx="1272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Test Pyramid</a:t>
            </a:r>
            <a:endParaRPr lang="en-GB" sz="16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318165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72034-5C41-A121-033A-842504D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72</a:t>
            </a:fld>
            <a:endParaRPr lang="en-GB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F48146-5A7E-94D6-0160-23D78220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76" y="2108412"/>
            <a:ext cx="4020246" cy="1687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8E45A1-7B4F-23F8-8DED-696CBCE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76" y="4150848"/>
            <a:ext cx="4013972" cy="169966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B09AAD-3D23-BBB9-4D8C-9CDF40FE2C0D}"/>
              </a:ext>
            </a:extLst>
          </p:cNvPr>
          <p:cNvGrpSpPr/>
          <p:nvPr/>
        </p:nvGrpSpPr>
        <p:grpSpPr>
          <a:xfrm>
            <a:off x="4564576" y="205990"/>
            <a:ext cx="4056454" cy="1547110"/>
            <a:chOff x="192907" y="346004"/>
            <a:chExt cx="6124575" cy="27241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B72CB3-B76E-AE11-9651-A18483F9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907" y="346004"/>
              <a:ext cx="6124575" cy="27241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CA58C3-3068-490A-9238-F907A5EE0B57}"/>
                </a:ext>
              </a:extLst>
            </p:cNvPr>
            <p:cNvSpPr/>
            <p:nvPr/>
          </p:nvSpPr>
          <p:spPr>
            <a:xfrm>
              <a:off x="192907" y="2933701"/>
              <a:ext cx="6124574" cy="136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7BF3A3-679E-6B79-8459-A360E581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52" y="6205826"/>
            <a:ext cx="4020247" cy="30104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87C2044-F43A-D562-55C3-1679E2B30B69}"/>
              </a:ext>
            </a:extLst>
          </p:cNvPr>
          <p:cNvSpPr/>
          <p:nvPr/>
        </p:nvSpPr>
        <p:spPr>
          <a:xfrm>
            <a:off x="4939992" y="1222375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A69712-9E8F-52D3-D24B-E85F6236545F}"/>
              </a:ext>
            </a:extLst>
          </p:cNvPr>
          <p:cNvSpPr/>
          <p:nvPr/>
        </p:nvSpPr>
        <p:spPr>
          <a:xfrm>
            <a:off x="4886662" y="3316112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8BCADAE-2225-564B-480C-B5B1265DC1D1}"/>
              </a:ext>
            </a:extLst>
          </p:cNvPr>
          <p:cNvSpPr/>
          <p:nvPr/>
        </p:nvSpPr>
        <p:spPr>
          <a:xfrm>
            <a:off x="4886662" y="5357637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210A3-8058-3342-A578-EF3FDDB5235D}"/>
              </a:ext>
            </a:extLst>
          </p:cNvPr>
          <p:cNvSpPr/>
          <p:nvPr/>
        </p:nvSpPr>
        <p:spPr>
          <a:xfrm>
            <a:off x="6076643" y="62058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5660A-DB0E-14A7-37A4-1B56406265F8}"/>
              </a:ext>
            </a:extLst>
          </p:cNvPr>
          <p:cNvSpPr/>
          <p:nvPr/>
        </p:nvSpPr>
        <p:spPr>
          <a:xfrm>
            <a:off x="6076643" y="5605287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FD04CC-5E0D-70E8-D85C-0A082A2CB14D}"/>
              </a:ext>
            </a:extLst>
          </p:cNvPr>
          <p:cNvSpPr/>
          <p:nvPr/>
        </p:nvSpPr>
        <p:spPr>
          <a:xfrm>
            <a:off x="6076643" y="356376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29D3C-4C05-E18E-2FE4-76BB676F9126}"/>
              </a:ext>
            </a:extLst>
          </p:cNvPr>
          <p:cNvSpPr/>
          <p:nvPr/>
        </p:nvSpPr>
        <p:spPr>
          <a:xfrm>
            <a:off x="6076643" y="4150848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CB4BFF-2133-81B1-58E0-44EFFC122F60}"/>
              </a:ext>
            </a:extLst>
          </p:cNvPr>
          <p:cNvSpPr/>
          <p:nvPr/>
        </p:nvSpPr>
        <p:spPr>
          <a:xfrm>
            <a:off x="6076643" y="210841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13A01-1E22-F063-9D47-E8164666BC86}"/>
              </a:ext>
            </a:extLst>
          </p:cNvPr>
          <p:cNvSpPr/>
          <p:nvPr/>
        </p:nvSpPr>
        <p:spPr>
          <a:xfrm>
            <a:off x="6076643" y="14700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8DD2D2-000E-9219-0A9A-4966B5476A76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211581" y="1685925"/>
            <a:ext cx="0" cy="4224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D921B9-1279-5EF6-4CB9-F580BB4107B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211581" y="3779662"/>
            <a:ext cx="0" cy="371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9EE8B-9635-CAB2-4A86-FDD3E32E5CF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211581" y="5821187"/>
            <a:ext cx="0" cy="3846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E257C-8003-29A9-E06D-DA451D8B7166}"/>
              </a:ext>
            </a:extLst>
          </p:cNvPr>
          <p:cNvSpPr txBox="1"/>
          <p:nvPr/>
        </p:nvSpPr>
        <p:spPr>
          <a:xfrm>
            <a:off x="3416979" y="20599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E1681-3FFB-783C-7283-A5C151113EEC}"/>
              </a:ext>
            </a:extLst>
          </p:cNvPr>
          <p:cNvSpPr txBox="1"/>
          <p:nvPr/>
        </p:nvSpPr>
        <p:spPr>
          <a:xfrm>
            <a:off x="1212338" y="2108412"/>
            <a:ext cx="32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ArchDdd.Adapters.Presentation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8A2E72-C753-000D-B902-7FFF630AF268}"/>
              </a:ext>
            </a:extLst>
          </p:cNvPr>
          <p:cNvSpPr txBox="1"/>
          <p:nvPr/>
        </p:nvSpPr>
        <p:spPr>
          <a:xfrm>
            <a:off x="2266216" y="4150848"/>
            <a:ext cx="216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ArchDdd.Application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5BEBDA-C6FA-AE2B-32E3-B475C9AB5342}"/>
              </a:ext>
            </a:extLst>
          </p:cNvPr>
          <p:cNvSpPr txBox="1"/>
          <p:nvPr/>
        </p:nvSpPr>
        <p:spPr>
          <a:xfrm>
            <a:off x="2605860" y="6129109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ArchDdd.Domain</a:t>
            </a:r>
            <a:endParaRPr lang="en-GB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5B8714-2933-F16E-32E9-4BCF328CF529}"/>
              </a:ext>
            </a:extLst>
          </p:cNvPr>
          <p:cNvCxnSpPr/>
          <p:nvPr/>
        </p:nvCxnSpPr>
        <p:spPr>
          <a:xfrm>
            <a:off x="138711" y="3941488"/>
            <a:ext cx="90155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B9EA7AC-74AB-ECB9-4DC3-0F74546B78E2}"/>
              </a:ext>
            </a:extLst>
          </p:cNvPr>
          <p:cNvSpPr/>
          <p:nvPr/>
        </p:nvSpPr>
        <p:spPr>
          <a:xfrm>
            <a:off x="549669" y="3352800"/>
            <a:ext cx="1484616" cy="1895473"/>
          </a:xfrm>
          <a:prstGeom prst="downArrow">
            <a:avLst>
              <a:gd name="adj1" fmla="val 75443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7592D85-9D88-9E90-B9E8-FBC2A62BAD8F}"/>
              </a:ext>
            </a:extLst>
          </p:cNvPr>
          <p:cNvSpPr/>
          <p:nvPr/>
        </p:nvSpPr>
        <p:spPr>
          <a:xfrm>
            <a:off x="549669" y="2881313"/>
            <a:ext cx="1484616" cy="1281515"/>
          </a:xfrm>
          <a:prstGeom prst="downArrow">
            <a:avLst>
              <a:gd name="adj1" fmla="val 7560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AD5F83-2792-F8B1-AD17-5866EA3E994F}"/>
              </a:ext>
            </a:extLst>
          </p:cNvPr>
          <p:cNvSpPr txBox="1"/>
          <p:nvPr/>
        </p:nvSpPr>
        <p:spPr>
          <a:xfrm>
            <a:off x="840572" y="4262447"/>
            <a:ext cx="902811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비즈니스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8D0E8-F0F4-A38A-6950-A3D40B3F700C}"/>
              </a:ext>
            </a:extLst>
          </p:cNvPr>
          <p:cNvSpPr txBox="1"/>
          <p:nvPr/>
        </p:nvSpPr>
        <p:spPr>
          <a:xfrm>
            <a:off x="930340" y="3084325"/>
            <a:ext cx="723275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기술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382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97FFB-AE1A-979E-6299-70440C0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73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8DD97-9026-2B2B-2D7F-E183F6E9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71" y="1181849"/>
            <a:ext cx="4298213" cy="32822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8A9D35-EBA7-C62F-02F6-D27A5E082CCE}"/>
              </a:ext>
            </a:extLst>
          </p:cNvPr>
          <p:cNvCxnSpPr>
            <a:cxnSpLocks/>
          </p:cNvCxnSpPr>
          <p:nvPr/>
        </p:nvCxnSpPr>
        <p:spPr>
          <a:xfrm>
            <a:off x="2121613" y="279457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109091-15F9-3605-7216-5DF574583AAD}"/>
              </a:ext>
            </a:extLst>
          </p:cNvPr>
          <p:cNvCxnSpPr>
            <a:cxnSpLocks/>
          </p:cNvCxnSpPr>
          <p:nvPr/>
        </p:nvCxnSpPr>
        <p:spPr>
          <a:xfrm>
            <a:off x="2121613" y="444186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9CD03E-3FBE-E9E9-523D-C0C5D66580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79060" y="1977506"/>
            <a:ext cx="755151" cy="21475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620CF4-539A-E837-5B77-EF34E4AC2318}"/>
              </a:ext>
            </a:extLst>
          </p:cNvPr>
          <p:cNvSpPr txBox="1"/>
          <p:nvPr/>
        </p:nvSpPr>
        <p:spPr>
          <a:xfrm>
            <a:off x="5734211" y="17928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레이어 식별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6F071DC-1942-C56B-0F42-B0797BA9647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850637" y="1977505"/>
            <a:ext cx="883575" cy="491717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D5C71-8E6E-DAEB-CDD5-F85F21AA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73DC6-01BE-6F90-184C-0C385F0F80EB}"/>
              </a:ext>
            </a:extLst>
          </p:cNvPr>
          <p:cNvSpPr/>
          <p:nvPr/>
        </p:nvSpPr>
        <p:spPr>
          <a:xfrm>
            <a:off x="5098550" y="2090791"/>
            <a:ext cx="1258584" cy="965771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29DCA-FECF-FF77-3F19-D5AE467A11ED}"/>
              </a:ext>
            </a:extLst>
          </p:cNvPr>
          <p:cNvSpPr/>
          <p:nvPr/>
        </p:nvSpPr>
        <p:spPr>
          <a:xfrm>
            <a:off x="3477374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CADB1C-55F5-4BF5-5E77-3D4611CDDE58}"/>
              </a:ext>
            </a:extLst>
          </p:cNvPr>
          <p:cNvSpPr/>
          <p:nvPr/>
        </p:nvSpPr>
        <p:spPr>
          <a:xfrm>
            <a:off x="7411519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A076A-7CA9-7A2D-8707-01A485AB2E21}"/>
              </a:ext>
            </a:extLst>
          </p:cNvPr>
          <p:cNvSpPr/>
          <p:nvPr/>
        </p:nvSpPr>
        <p:spPr>
          <a:xfrm>
            <a:off x="7414944" y="3640476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FCD473-D9CD-54CF-F487-BD44DE1E119A}"/>
              </a:ext>
            </a:extLst>
          </p:cNvPr>
          <p:cNvGrpSpPr/>
          <p:nvPr/>
        </p:nvGrpSpPr>
        <p:grpSpPr>
          <a:xfrm>
            <a:off x="2114764" y="2393878"/>
            <a:ext cx="7226157" cy="1909281"/>
            <a:chOff x="2114764" y="2393878"/>
            <a:chExt cx="7226157" cy="19092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652F1-585F-911A-F1F1-C189C3227B23}"/>
                </a:ext>
              </a:extLst>
            </p:cNvPr>
            <p:cNvSpPr/>
            <p:nvPr/>
          </p:nvSpPr>
          <p:spPr>
            <a:xfrm>
              <a:off x="9032695" y="3943563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F5EF93-082C-34B2-F870-64953E831E45}"/>
                </a:ext>
              </a:extLst>
            </p:cNvPr>
            <p:cNvSpPr/>
            <p:nvPr/>
          </p:nvSpPr>
          <p:spPr>
            <a:xfrm>
              <a:off x="2114764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3F9E4E-69E0-81B8-5C9C-4DF4A555292D}"/>
                </a:ext>
              </a:extLst>
            </p:cNvPr>
            <p:cNvSpPr/>
            <p:nvPr/>
          </p:nvSpPr>
          <p:spPr>
            <a:xfrm>
              <a:off x="9032696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60039C-B762-8126-B84B-B6B6110E455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422989" y="2573676"/>
            <a:ext cx="10543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3C9C6-E6E3-B70A-0C07-3628A751763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44165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2293DC-BE74-8382-878E-83BBC22E35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57134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C5521A-FF8A-8B35-D13E-B548F3D1BB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978310" y="2573676"/>
            <a:ext cx="105438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409777-5991-6E2F-0F7A-F5EFD81FCE01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6037993" y="2746411"/>
            <a:ext cx="1066800" cy="16871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0055A5-A848-AC4C-4938-945A7CB76D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981735" y="4123361"/>
            <a:ext cx="10509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397CBFC-071A-77F5-5BD8-C656379C705B}"/>
              </a:ext>
            </a:extLst>
          </p:cNvPr>
          <p:cNvGrpSpPr/>
          <p:nvPr/>
        </p:nvGrpSpPr>
        <p:grpSpPr>
          <a:xfrm>
            <a:off x="4299735" y="2339939"/>
            <a:ext cx="543246" cy="467475"/>
            <a:chOff x="4199883" y="2339939"/>
            <a:chExt cx="543246" cy="467475"/>
          </a:xfrm>
          <a:solidFill>
            <a:schemeClr val="accent5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2FA314-19C9-87D8-C63C-E869DAFE28DE}"/>
                </a:ext>
              </a:extLst>
            </p:cNvPr>
            <p:cNvSpPr/>
            <p:nvPr/>
          </p:nvSpPr>
          <p:spPr>
            <a:xfrm>
              <a:off x="4599291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321210-2DC6-F82F-59AB-9AD70D7B153D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A303B3-970F-16F8-F2E0-6845D875C89C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A54FB9-54F9-9EA2-42CF-E4BF0FAAE747}"/>
              </a:ext>
            </a:extLst>
          </p:cNvPr>
          <p:cNvGrpSpPr/>
          <p:nvPr/>
        </p:nvGrpSpPr>
        <p:grpSpPr>
          <a:xfrm>
            <a:off x="6712556" y="2339939"/>
            <a:ext cx="343542" cy="467475"/>
            <a:chOff x="4199883" y="2339939"/>
            <a:chExt cx="343542" cy="467475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AA8673-52E0-8C8B-0C88-88DEC8F9C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BE069DB-1C12-B917-6A6A-9E4E12FFCF2B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02404D8-07E3-1692-EFF2-D7E50A236B81}"/>
              </a:ext>
            </a:extLst>
          </p:cNvPr>
          <p:cNvGrpSpPr/>
          <p:nvPr/>
        </p:nvGrpSpPr>
        <p:grpSpPr>
          <a:xfrm>
            <a:off x="2778411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ABEFEE-7F13-9E27-5C1C-5CA02C7CD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54BD3B-B3CB-4809-662F-2CA1C7AB1C74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22F2BC-43FA-5722-986E-8EDE196DA702}"/>
              </a:ext>
            </a:extLst>
          </p:cNvPr>
          <p:cNvGrpSpPr/>
          <p:nvPr/>
        </p:nvGrpSpPr>
        <p:grpSpPr>
          <a:xfrm>
            <a:off x="8333732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B7AFE2-DBE7-1B24-4976-C062018ABAB5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88E2FE-D3F8-CF84-A8ED-EE893323D9CD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D5B1DA-2584-85A2-FE9B-5B33CB60A926}"/>
              </a:ext>
            </a:extLst>
          </p:cNvPr>
          <p:cNvSpPr/>
          <p:nvPr/>
        </p:nvSpPr>
        <p:spPr>
          <a:xfrm>
            <a:off x="6812408" y="3889624"/>
            <a:ext cx="143838" cy="467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54741-80E1-E1E4-C03E-5B63E60F694B}"/>
              </a:ext>
            </a:extLst>
          </p:cNvPr>
          <p:cNvSpPr txBox="1"/>
          <p:nvPr/>
        </p:nvSpPr>
        <p:spPr>
          <a:xfrm>
            <a:off x="1602769" y="755151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8A33B-32C2-4536-D749-13C39C2A2E52}"/>
              </a:ext>
            </a:extLst>
          </p:cNvPr>
          <p:cNvSpPr txBox="1"/>
          <p:nvPr/>
        </p:nvSpPr>
        <p:spPr>
          <a:xfrm>
            <a:off x="7846486" y="5005495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Persistence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696718-D74C-A97F-E0AE-D9466701387F}"/>
              </a:ext>
            </a:extLst>
          </p:cNvPr>
          <p:cNvSpPr txBox="1"/>
          <p:nvPr/>
        </p:nvSpPr>
        <p:spPr>
          <a:xfrm>
            <a:off x="7846486" y="5439309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583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60B47-14FB-4CE5-6B18-7EDE384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1D902-AE06-ED27-DF87-3E4B0E1A222C}"/>
              </a:ext>
            </a:extLst>
          </p:cNvPr>
          <p:cNvSpPr/>
          <p:nvPr/>
        </p:nvSpPr>
        <p:spPr>
          <a:xfrm>
            <a:off x="2167969" y="5532629"/>
            <a:ext cx="3528076" cy="529118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46502-1B4B-E56A-FB65-3335C6C9FF6E}"/>
              </a:ext>
            </a:extLst>
          </p:cNvPr>
          <p:cNvSpPr/>
          <p:nvPr/>
        </p:nvSpPr>
        <p:spPr>
          <a:xfrm rot="16200000">
            <a:off x="3725885" y="-196291"/>
            <a:ext cx="412243" cy="2866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22CCE-3798-750D-44B3-F62921BA4DF5}"/>
              </a:ext>
            </a:extLst>
          </p:cNvPr>
          <p:cNvSpPr txBox="1"/>
          <p:nvPr/>
        </p:nvSpPr>
        <p:spPr>
          <a:xfrm>
            <a:off x="2901327" y="1098264"/>
            <a:ext cx="206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ErrorHandlingMiddleware</a:t>
            </a:r>
            <a:endParaRPr lang="en-GB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9E2730-6410-B902-5FD6-7E698A0D5F99}"/>
              </a:ext>
            </a:extLst>
          </p:cNvPr>
          <p:cNvGrpSpPr/>
          <p:nvPr/>
        </p:nvGrpSpPr>
        <p:grpSpPr>
          <a:xfrm>
            <a:off x="3313994" y="1030641"/>
            <a:ext cx="1236027" cy="412243"/>
            <a:chOff x="3313994" y="1030641"/>
            <a:chExt cx="1236027" cy="412243"/>
          </a:xfrm>
          <a:noFill/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2FBD42-F952-D3D3-9714-D750E5095E55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420F46-72AC-E682-9308-7F51986D192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FC2B7D5-F0E8-FED2-AB67-0DCE1BC55EF4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AA1E6A1-79BD-41C7-270C-945A8736E816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4475A97-C64D-23FB-1876-7C3BCCA39E79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EB4CAB2-F55D-DA53-7BF9-632006114E22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CDE799-7887-FB06-FA62-BF06CC35004F}"/>
              </a:ext>
            </a:extLst>
          </p:cNvPr>
          <p:cNvGrpSpPr/>
          <p:nvPr/>
        </p:nvGrpSpPr>
        <p:grpSpPr>
          <a:xfrm>
            <a:off x="2498953" y="1761493"/>
            <a:ext cx="2866108" cy="412243"/>
            <a:chOff x="2979888" y="1515132"/>
            <a:chExt cx="2866108" cy="4122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869965-CDDC-DB41-7F0E-9D940A5CC06B}"/>
                </a:ext>
              </a:extLst>
            </p:cNvPr>
            <p:cNvSpPr/>
            <p:nvPr/>
          </p:nvSpPr>
          <p:spPr>
            <a:xfrm rot="16200000">
              <a:off x="4206820" y="288200"/>
              <a:ext cx="412243" cy="2866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D2FE9E-55ED-E9BD-80BF-AC1E796D12BD}"/>
                </a:ext>
              </a:extLst>
            </p:cNvPr>
            <p:cNvSpPr txBox="1"/>
            <p:nvPr/>
          </p:nvSpPr>
          <p:spPr>
            <a:xfrm>
              <a:off x="3381299" y="1582755"/>
              <a:ext cx="2063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RequestTimeMiddleware</a:t>
              </a:r>
              <a:endParaRPr lang="en-GB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C77A6F-4C67-96AE-FBAE-CBBAA5FCF5D1}"/>
              </a:ext>
            </a:extLst>
          </p:cNvPr>
          <p:cNvGrpSpPr/>
          <p:nvPr/>
        </p:nvGrpSpPr>
        <p:grpSpPr>
          <a:xfrm>
            <a:off x="3313994" y="1761493"/>
            <a:ext cx="1236027" cy="412243"/>
            <a:chOff x="3313994" y="1030641"/>
            <a:chExt cx="1236027" cy="412243"/>
          </a:xfrm>
          <a:noFill/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5A10D1A-14AE-697D-C81D-A6470A2AB503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660BDC-0F7F-18C3-0EBC-A1D2201A3DC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1712947-A274-69BB-1C11-4F34B079180D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53BE143-C0CD-1A62-D025-A5E1A85AD788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A1E71BC-82E4-2CB8-F65E-BA7EF17F9018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F44B8EE-19C6-B4FC-6119-57860F05A406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1D5B1B9-7FED-E635-1A47-6E47D3E2DCB0}"/>
              </a:ext>
            </a:extLst>
          </p:cNvPr>
          <p:cNvGrpSpPr/>
          <p:nvPr/>
        </p:nvGrpSpPr>
        <p:grpSpPr>
          <a:xfrm>
            <a:off x="2498953" y="3340072"/>
            <a:ext cx="2866108" cy="412243"/>
            <a:chOff x="2498953" y="3034417"/>
            <a:chExt cx="2866108" cy="41224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F8EED2A-C645-C925-7227-DFC717315036}"/>
                </a:ext>
              </a:extLst>
            </p:cNvPr>
            <p:cNvGrpSpPr/>
            <p:nvPr/>
          </p:nvGrpSpPr>
          <p:grpSpPr>
            <a:xfrm>
              <a:off x="2498953" y="3034417"/>
              <a:ext cx="2866108" cy="412243"/>
              <a:chOff x="2979888" y="2896682"/>
              <a:chExt cx="2866108" cy="41224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390FC1A-0CCC-A92C-B0B2-0C70A4ED76EB}"/>
                  </a:ext>
                </a:extLst>
              </p:cNvPr>
              <p:cNvSpPr/>
              <p:nvPr/>
            </p:nvSpPr>
            <p:spPr>
              <a:xfrm rot="5400000">
                <a:off x="4206820" y="1669750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E6D11-D3C6-84A9-2637-9E7B98D83354}"/>
                  </a:ext>
                </a:extLst>
              </p:cNvPr>
              <p:cNvSpPr txBox="1"/>
              <p:nvPr/>
            </p:nvSpPr>
            <p:spPr>
              <a:xfrm>
                <a:off x="3279788" y="2964305"/>
                <a:ext cx="22663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CommandTransactionPipeline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7149953-C6B1-BF75-7F8A-AD5B418F6BEC}"/>
                </a:ext>
              </a:extLst>
            </p:cNvPr>
            <p:cNvGrpSpPr/>
            <p:nvPr/>
          </p:nvGrpSpPr>
          <p:grpSpPr>
            <a:xfrm>
              <a:off x="3313994" y="3034417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FC6BF1D-9734-2F3B-4B08-8F888D1C53D1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E2CAE6A5-0D45-DC1B-A694-46348BB5EAA6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A582A62-327B-4E9F-8159-901F6D408CA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372EB00-1ADC-FF26-4243-3817B820FD6C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C105464-D67E-67F1-EA58-5AD6CE05A3B2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361C27-811B-0A88-30EC-24A6CF6FC913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D8CE5B4-D791-2607-D95A-0931F371E5B5}"/>
              </a:ext>
            </a:extLst>
          </p:cNvPr>
          <p:cNvGrpSpPr/>
          <p:nvPr/>
        </p:nvGrpSpPr>
        <p:grpSpPr>
          <a:xfrm>
            <a:off x="2498953" y="4070924"/>
            <a:ext cx="2866108" cy="412243"/>
            <a:chOff x="2498953" y="3663384"/>
            <a:chExt cx="2866108" cy="41224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B77D90-08DE-811B-17AF-CF41322E2D07}"/>
                </a:ext>
              </a:extLst>
            </p:cNvPr>
            <p:cNvGrpSpPr/>
            <p:nvPr/>
          </p:nvGrpSpPr>
          <p:grpSpPr>
            <a:xfrm>
              <a:off x="2498953" y="3663384"/>
              <a:ext cx="2866108" cy="412243"/>
              <a:chOff x="2979888" y="3381173"/>
              <a:chExt cx="2866108" cy="41224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E6A014-55D6-BDF1-364B-F37DDCBE0071}"/>
                  </a:ext>
                </a:extLst>
              </p:cNvPr>
              <p:cNvSpPr/>
              <p:nvPr/>
            </p:nvSpPr>
            <p:spPr>
              <a:xfrm rot="5400000">
                <a:off x="4206820" y="2154241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FF163-FA0F-DD3F-4045-B1601D0E9BC1}"/>
                  </a:ext>
                </a:extLst>
              </p:cNvPr>
              <p:cNvSpPr txBox="1"/>
              <p:nvPr/>
            </p:nvSpPr>
            <p:spPr>
              <a:xfrm>
                <a:off x="3695892" y="3448796"/>
                <a:ext cx="143409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LoggingPipeline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A66F949-C6DA-E02C-A0A0-33FB2DCC5381}"/>
                </a:ext>
              </a:extLst>
            </p:cNvPr>
            <p:cNvGrpSpPr/>
            <p:nvPr/>
          </p:nvGrpSpPr>
          <p:grpSpPr>
            <a:xfrm>
              <a:off x="3313994" y="3663384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41A143D-F558-8C8D-88CA-2C2DE4D6261B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EBF16CD-0CD1-E3A5-FB2B-F513436A7FD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675B8FF-7210-D91C-2B03-80EABE069545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1E9D47C-3064-A529-F9DE-6601374EEDF5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95BE615-F04B-0346-A6F0-A1AE11D04421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93176C9-8082-C242-8A59-B2FF5F1E3C94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83E6329-F099-E39C-BC52-D4BDA80A8D64}"/>
              </a:ext>
            </a:extLst>
          </p:cNvPr>
          <p:cNvGrpSpPr/>
          <p:nvPr/>
        </p:nvGrpSpPr>
        <p:grpSpPr>
          <a:xfrm>
            <a:off x="2498953" y="4801776"/>
            <a:ext cx="2866108" cy="412243"/>
            <a:chOff x="2498953" y="4292351"/>
            <a:chExt cx="2866108" cy="41224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D12055-FECB-C7A1-916D-F14E733752FD}"/>
                </a:ext>
              </a:extLst>
            </p:cNvPr>
            <p:cNvGrpSpPr/>
            <p:nvPr/>
          </p:nvGrpSpPr>
          <p:grpSpPr>
            <a:xfrm>
              <a:off x="2498953" y="4292351"/>
              <a:ext cx="2866108" cy="412243"/>
              <a:chOff x="2979888" y="3865664"/>
              <a:chExt cx="2866108" cy="41224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CD7B5E-2A63-59AC-5D14-D7F634986DC4}"/>
                  </a:ext>
                </a:extLst>
              </p:cNvPr>
              <p:cNvSpPr/>
              <p:nvPr/>
            </p:nvSpPr>
            <p:spPr>
              <a:xfrm rot="5400000">
                <a:off x="4206820" y="2638732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A3E4F3-30A4-783D-73C0-ABBAA8D057F3}"/>
                  </a:ext>
                </a:extLst>
              </p:cNvPr>
              <p:cNvSpPr txBox="1"/>
              <p:nvPr/>
            </p:nvSpPr>
            <p:spPr>
              <a:xfrm>
                <a:off x="3612093" y="3933287"/>
                <a:ext cx="16016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ValidatorPipeline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743D6FA-14CE-EC3A-1D32-6D82318075DA}"/>
                </a:ext>
              </a:extLst>
            </p:cNvPr>
            <p:cNvGrpSpPr/>
            <p:nvPr/>
          </p:nvGrpSpPr>
          <p:grpSpPr>
            <a:xfrm>
              <a:off x="3313994" y="4292351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BB5C4A0-F02C-FC29-B078-955595A65740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05B0574-A17E-58C3-964F-EC3B128C3B7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E2BBDE0-70F2-E310-1B0B-1EC8757471B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CDE9540-67F0-6CB4-531D-873546F24B3A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0344D81-82FA-1526-766E-0A3806BC2E9E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38BF593-9BED-5B4F-BE2F-D1B868F04AB9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B127C73-1468-56E3-E75A-6A2E1FF1F65E}"/>
              </a:ext>
            </a:extLst>
          </p:cNvPr>
          <p:cNvGrpSpPr/>
          <p:nvPr/>
        </p:nvGrpSpPr>
        <p:grpSpPr>
          <a:xfrm>
            <a:off x="2167969" y="2492345"/>
            <a:ext cx="3528075" cy="529118"/>
            <a:chOff x="2167969" y="2288575"/>
            <a:chExt cx="3528075" cy="5291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3B93BB-A066-DD07-E77E-33ECD572AED7}"/>
                </a:ext>
              </a:extLst>
            </p:cNvPr>
            <p:cNvSpPr/>
            <p:nvPr/>
          </p:nvSpPr>
          <p:spPr>
            <a:xfrm>
              <a:off x="2167969" y="2288575"/>
              <a:ext cx="3528075" cy="529118"/>
            </a:xfrm>
            <a:prstGeom prst="rect">
              <a:avLst/>
            </a:prstGeom>
            <a:solidFill>
              <a:srgbClr val="A2FDB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9D289D5-03C4-0331-0255-1201FCD9A9AC}"/>
                </a:ext>
              </a:extLst>
            </p:cNvPr>
            <p:cNvGrpSpPr/>
            <p:nvPr/>
          </p:nvGrpSpPr>
          <p:grpSpPr>
            <a:xfrm>
              <a:off x="3313993" y="2288575"/>
              <a:ext cx="1236027" cy="529118"/>
              <a:chOff x="3313993" y="2288575"/>
              <a:chExt cx="1236027" cy="529118"/>
            </a:xfrm>
            <a:noFill/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FFF833B-CBE7-C167-57DA-79ADB32470D1}"/>
                  </a:ext>
                </a:extLst>
              </p:cNvPr>
              <p:cNvGrpSpPr/>
              <p:nvPr/>
            </p:nvGrpSpPr>
            <p:grpSpPr>
              <a:xfrm>
                <a:off x="3313993" y="2658303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E3386EB-BB8E-B1CA-2A53-72ED2B11AE3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CBE6B0-5896-7BA0-A00C-EE78B89B2307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2BB2DC-20D2-F9B9-EC2D-BDED57B3818E}"/>
                  </a:ext>
                </a:extLst>
              </p:cNvPr>
              <p:cNvGrpSpPr/>
              <p:nvPr/>
            </p:nvGrpSpPr>
            <p:grpSpPr>
              <a:xfrm>
                <a:off x="3313993" y="2288575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E11970-92B2-DD2F-2116-4B8792E5205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7C00097-EF29-E270-C3BB-90317EAE9C61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7D18B33-4F31-9897-529C-B3A19946087B}"/>
              </a:ext>
            </a:extLst>
          </p:cNvPr>
          <p:cNvGrpSpPr/>
          <p:nvPr/>
        </p:nvGrpSpPr>
        <p:grpSpPr>
          <a:xfrm>
            <a:off x="3313994" y="5532629"/>
            <a:ext cx="1236027" cy="159390"/>
            <a:chOff x="2973515" y="1228724"/>
            <a:chExt cx="1236027" cy="159390"/>
          </a:xfrm>
          <a:noFill/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21CF83-D50E-807D-2361-DD1D59C34552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AD59C96-B6F0-72B0-2E63-96505D94B016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DAB0EBE-CE35-407E-3253-9DCD036BF435}"/>
              </a:ext>
            </a:extLst>
          </p:cNvPr>
          <p:cNvGrpSpPr/>
          <p:nvPr/>
        </p:nvGrpSpPr>
        <p:grpSpPr>
          <a:xfrm>
            <a:off x="3313994" y="5373235"/>
            <a:ext cx="1236027" cy="159390"/>
            <a:chOff x="2973515" y="1228724"/>
            <a:chExt cx="1236027" cy="159390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1867280-ADD9-83E4-C716-8AFB31446D6B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8A175D1-F7CE-DF79-3A88-1A4D3D8A265D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A7E89D8-8BF5-24D5-DDDA-31C5AE6EB3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2007" y="5035336"/>
            <a:ext cx="12700" cy="9945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B8C2EA-5C14-4EE2-C084-2E8AC64DF7CD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3434715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23A1541-46D6-E9FE-4FFA-A909CB848B6D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flipH="1">
            <a:off x="3434714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04FF0F6-5AAC-265A-4BEE-F7C47953A4B3}"/>
              </a:ext>
            </a:extLst>
          </p:cNvPr>
          <p:cNvCxnSpPr>
            <a:cxnSpLocks/>
            <a:stCxn id="66" idx="2"/>
            <a:endCxn id="43" idx="0"/>
          </p:cNvCxnSpPr>
          <p:nvPr/>
        </p:nvCxnSpPr>
        <p:spPr>
          <a:xfrm>
            <a:off x="3434714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A34B535-9557-2EAD-9A78-9245EF32C2CE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3434715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D2E3B71-F9D2-E35C-F594-8E53DB6F2FCA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3434715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D96F4C2-E5DA-10E4-F6E0-DF92896C0AB5}"/>
              </a:ext>
            </a:extLst>
          </p:cNvPr>
          <p:cNvCxnSpPr>
            <a:cxnSpLocks/>
            <a:stCxn id="59" idx="2"/>
            <a:endCxn id="72" idx="0"/>
          </p:cNvCxnSpPr>
          <p:nvPr/>
        </p:nvCxnSpPr>
        <p:spPr>
          <a:xfrm>
            <a:off x="3434715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781FA4C-3F01-B82B-182D-43F69EBECFEA}"/>
              </a:ext>
            </a:extLst>
          </p:cNvPr>
          <p:cNvCxnSpPr>
            <a:cxnSpLocks/>
            <a:stCxn id="73" idx="0"/>
            <a:endCxn id="60" idx="2"/>
          </p:cNvCxnSpPr>
          <p:nvPr/>
        </p:nvCxnSpPr>
        <p:spPr>
          <a:xfrm flipV="1">
            <a:off x="4429300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64EBF32-78CD-40CC-E7BC-9E4B280A5218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4429300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3123A97-4F46-7910-9F20-62626D6D6CC8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flipV="1">
            <a:off x="4429300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17B378D-3FA5-B467-C759-58D70C11A6A4}"/>
              </a:ext>
            </a:extLst>
          </p:cNvPr>
          <p:cNvCxnSpPr>
            <a:cxnSpLocks/>
            <a:stCxn id="44" idx="0"/>
            <a:endCxn id="67" idx="2"/>
          </p:cNvCxnSpPr>
          <p:nvPr/>
        </p:nvCxnSpPr>
        <p:spPr>
          <a:xfrm flipH="1" flipV="1">
            <a:off x="4429299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3BC9AFE-C4F3-4AE1-CF02-D7E5B14A2D44}"/>
              </a:ext>
            </a:extLst>
          </p:cNvPr>
          <p:cNvCxnSpPr>
            <a:cxnSpLocks/>
            <a:stCxn id="65" idx="0"/>
            <a:endCxn id="39" idx="2"/>
          </p:cNvCxnSpPr>
          <p:nvPr/>
        </p:nvCxnSpPr>
        <p:spPr>
          <a:xfrm flipV="1">
            <a:off x="4429299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F56A46B-51DD-C553-C906-9E02A38BCAC3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V="1">
            <a:off x="4429300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21675</TotalTime>
  <Words>2105</Words>
  <Application>Microsoft Office PowerPoint</Application>
  <PresentationFormat>와이드스크린</PresentationFormat>
  <Paragraphs>1046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2" baseType="lpstr">
      <vt:lpstr>Inter</vt:lpstr>
      <vt:lpstr>맑은 고딕</vt:lpstr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44</cp:revision>
  <dcterms:created xsi:type="dcterms:W3CDTF">2024-03-03T08:08:09Z</dcterms:created>
  <dcterms:modified xsi:type="dcterms:W3CDTF">2024-08-03T15:29:16Z</dcterms:modified>
</cp:coreProperties>
</file>