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02" r:id="rId3"/>
    <p:sldId id="401" r:id="rId4"/>
    <p:sldId id="399" r:id="rId5"/>
    <p:sldId id="400" r:id="rId6"/>
    <p:sldId id="376" r:id="rId7"/>
    <p:sldId id="359" r:id="rId8"/>
    <p:sldId id="277" r:id="rId9"/>
    <p:sldId id="262" r:id="rId10"/>
    <p:sldId id="259" r:id="rId11"/>
    <p:sldId id="276" r:id="rId12"/>
    <p:sldId id="323" r:id="rId13"/>
    <p:sldId id="334" r:id="rId14"/>
    <p:sldId id="333" r:id="rId15"/>
    <p:sldId id="337" r:id="rId16"/>
    <p:sldId id="332" r:id="rId17"/>
    <p:sldId id="331" r:id="rId18"/>
    <p:sldId id="335" r:id="rId19"/>
    <p:sldId id="329" r:id="rId20"/>
    <p:sldId id="330" r:id="rId21"/>
    <p:sldId id="336" r:id="rId22"/>
    <p:sldId id="328" r:id="rId23"/>
    <p:sldId id="326" r:id="rId24"/>
    <p:sldId id="325" r:id="rId25"/>
    <p:sldId id="324" r:id="rId26"/>
    <p:sldId id="397" r:id="rId27"/>
    <p:sldId id="338" r:id="rId28"/>
    <p:sldId id="345" r:id="rId29"/>
    <p:sldId id="378" r:id="rId30"/>
    <p:sldId id="379" r:id="rId31"/>
    <p:sldId id="382" r:id="rId32"/>
    <p:sldId id="381" r:id="rId33"/>
    <p:sldId id="346" r:id="rId34"/>
    <p:sldId id="366" r:id="rId35"/>
    <p:sldId id="370" r:id="rId36"/>
    <p:sldId id="369" r:id="rId37"/>
    <p:sldId id="368" r:id="rId38"/>
    <p:sldId id="367" r:id="rId39"/>
    <p:sldId id="365" r:id="rId40"/>
    <p:sldId id="364" r:id="rId41"/>
    <p:sldId id="384" r:id="rId42"/>
    <p:sldId id="393" r:id="rId43"/>
    <p:sldId id="392" r:id="rId44"/>
    <p:sldId id="391" r:id="rId45"/>
    <p:sldId id="348" r:id="rId46"/>
    <p:sldId id="388" r:id="rId47"/>
    <p:sldId id="387" r:id="rId48"/>
    <p:sldId id="394" r:id="rId49"/>
    <p:sldId id="371" r:id="rId50"/>
    <p:sldId id="372" r:id="rId51"/>
    <p:sldId id="258" r:id="rId52"/>
    <p:sldId id="260" r:id="rId53"/>
    <p:sldId id="374" r:id="rId54"/>
    <p:sldId id="268" r:id="rId55"/>
    <p:sldId id="312" r:id="rId56"/>
    <p:sldId id="375" r:id="rId57"/>
    <p:sldId id="311" r:id="rId58"/>
    <p:sldId id="313" r:id="rId59"/>
    <p:sldId id="315" r:id="rId60"/>
    <p:sldId id="316" r:id="rId61"/>
    <p:sldId id="373" r:id="rId62"/>
    <p:sldId id="395" r:id="rId63"/>
    <p:sldId id="257" r:id="rId64"/>
    <p:sldId id="263" r:id="rId65"/>
    <p:sldId id="264" r:id="rId66"/>
    <p:sldId id="265" r:id="rId67"/>
    <p:sldId id="261" r:id="rId68"/>
    <p:sldId id="358" r:id="rId69"/>
    <p:sldId id="396" r:id="rId70"/>
    <p:sldId id="39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20/06/2024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20/06/2024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20/06/2024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20/06/2024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20/06/2024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20/06/2024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20/06/2024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19984" y="1440898"/>
            <a:ext cx="2279650" cy="8064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26865" y="1644068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19984" y="3751497"/>
            <a:ext cx="2279650" cy="8064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23138" y="3954667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27405" y="1440898"/>
            <a:ext cx="2279650" cy="8064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83389" y="164406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27405" y="3751497"/>
            <a:ext cx="2279650" cy="8064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69196" y="3954667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27405" y="5237875"/>
            <a:ext cx="2279650" cy="8064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24027" y="544104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86654" y="140401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15549" y="4288833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299634" y="4154722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299634" y="184412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59809" y="2247348"/>
            <a:ext cx="0" cy="15041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67230" y="2247348"/>
            <a:ext cx="0" cy="15041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67230" y="4557947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47114" y="416217"/>
            <a:ext cx="142539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>
              <a:lnSpc>
                <a:spcPct val="150000"/>
              </a:lnSpc>
            </a:pP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73157" y="361619"/>
            <a:ext cx="11881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7772" y="4595332"/>
            <a:ext cx="1764073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21362" y="2117152"/>
            <a:ext cx="2519151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65782" y="3568857"/>
            <a:ext cx="1058623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490524" y="1945679"/>
            <a:ext cx="4200189" cy="163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65782" y="5502600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9104" y="6098102"/>
            <a:ext cx="223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 err="1">
                <a:solidFill>
                  <a:srgbClr val="0070C0"/>
                </a:solidFill>
              </a:rPr>
              <a:t>tandard</a:t>
            </a:r>
            <a:r>
              <a:rPr lang="en-GB" sz="1200" dirty="0">
                <a:solidFill>
                  <a:srgbClr val="0070C0"/>
                </a:solidFill>
              </a:rPr>
              <a:t>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19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18877</TotalTime>
  <Words>2034</Words>
  <Application>Microsoft Office PowerPoint</Application>
  <PresentationFormat>와이드스크린</PresentationFormat>
  <Paragraphs>1022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37</cp:revision>
  <dcterms:created xsi:type="dcterms:W3CDTF">2024-03-03T08:08:09Z</dcterms:created>
  <dcterms:modified xsi:type="dcterms:W3CDTF">2024-06-20T14:55:31Z</dcterms:modified>
</cp:coreProperties>
</file>