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DFF"/>
    <a:srgbClr val="D1FFE6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1" autoAdjust="0"/>
    <p:restoredTop sz="94660"/>
  </p:normalViewPr>
  <p:slideViewPr>
    <p:cSldViewPr snapToGrid="0">
      <p:cViewPr>
        <p:scale>
          <a:sx n="100" d="100"/>
          <a:sy n="100" d="100"/>
        </p:scale>
        <p:origin x="129" y="-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D22A-50B9-C31A-3187-2C99B747A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533159-3ABA-3CC1-B07F-DA2EE75E8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5D1D2-157E-7AF8-A4FF-F6D00FFC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B34F6-2733-0BD9-EFF6-ADDEC06F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F9F1F-EE39-62CC-A876-9FFB9A9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1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EE04-30F0-950C-2AD3-3D379249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BF468-6709-BE43-416D-0C1FB267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194C1-0573-379D-B343-B587C6D0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74EC7-4ED4-F603-D637-98916CA3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905A-CC3C-0765-C205-632F331C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DBA210-6445-CDE6-2D83-DF10C1CF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C9CB1-5B2E-61DF-C69F-4C3F3DD89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A93DA-D6A8-43DA-8371-187EDCF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15845-ADCD-8F33-C78C-FFB703C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90F47-FC71-0D54-B262-2D58121A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F56A1-4867-78D0-3D2F-48BCC163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8E598-5B89-EC3D-676F-3E35497E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B3A92-4328-5A68-4E8F-87499720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578F8-5A96-1D3D-DC7D-BD3CBC89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CA1C1-CFD0-FB2F-7431-986808FF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94CD-962D-68F3-3837-EC197FE7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165DA-51EC-03E2-EBD9-78D147BE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3CD4B-763F-2440-8786-0638F52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3ADCD-0E73-3CEB-F1AC-8CB48289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51137-9C6E-6B46-0ADB-F4894F48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4BEA-AD0C-2966-C63D-369A91A7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4D6B9-FA87-6C4E-8E54-A0458DF5C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01218C-AB1E-C163-4EA2-07A97184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A368C-3FCE-EA88-6E9D-65D713F0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F5242-E507-DBE3-3454-1C3586DB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85D5B-D3BE-B8C6-24AC-19D000A7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2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B0CA4-9A45-0459-F392-B1C35F4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A059C-934B-D88F-0295-7D4D50086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510AF3-A902-EDDF-ECA4-65A3DD124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424D9-F458-43B0-8010-9F394104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A354A-D3C1-C9AE-37D3-45DEAD11D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15828B-808C-E6DB-0220-8A268CC9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2EE7-6BBD-39B0-1932-D1D82DD2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C395F-7421-C647-B972-6ECA7E10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2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7142-2511-075D-C1BD-8EAD113E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1A541-18DF-5A98-03C2-3B6C4D5E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CCA044-B70C-254F-22E7-EC2C01B6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4477ED-1C7C-A9F8-37DF-1A4E00CE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08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44E8D7-F836-0CA3-695C-336A5B46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31C23D-4E41-1CF7-AB66-DFC1326C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A2423-A2AF-8281-D378-31288C1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2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9D815-EE1E-FF1B-38D4-727CB600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17A1B-B361-BC02-DE01-A93E62F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64C49-D8C8-EDB7-9E71-602D44A9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C0DCB-0E16-92AB-3421-CE6E951D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B9966-A727-8D87-ADC3-7D462A6D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15693C-B162-14A6-936D-DFE85362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6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136E-8F8D-B48F-F343-2A88E17E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8A0FE-019E-A584-745D-0763FF3F6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83C37-8798-4AAA-716E-4D7FD0BF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8222D-1ED7-FF6B-A98A-FAFEC6DE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86AA-B00E-D391-2D05-E195FDD7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6458F-1BC1-C513-1271-3F77105C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5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C44D14-3634-A0D3-11F5-27F1BFA7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F9277-2BBA-3DDC-FF13-89D7C5CF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568F0-0F9D-DD75-1C48-3E8A253C1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7D2B-B201-47D7-86FA-20C36FAF211E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87F10-D0EA-C0C0-F637-60CE44189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CAA1-7901-D8C1-2CFC-E59DE77F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2A43-A3AE-4C32-A656-83562B84CC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4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75052-DC4F-6153-956B-954A2A7709F3}"/>
              </a:ext>
            </a:extLst>
          </p:cNvPr>
          <p:cNvSpPr txBox="1"/>
          <p:nvPr/>
        </p:nvSpPr>
        <p:spPr>
          <a:xfrm>
            <a:off x="2306982" y="1520077"/>
            <a:ext cx="7578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Architecture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D1FA5-D010-EF8D-F7B0-306018E14E9C}"/>
              </a:ext>
            </a:extLst>
          </p:cNvPr>
          <p:cNvSpPr txBox="1"/>
          <p:nvPr/>
        </p:nvSpPr>
        <p:spPr>
          <a:xfrm>
            <a:off x="5657419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고형호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49BD6-19AD-F596-613C-55BF105AB7CE}"/>
              </a:ext>
            </a:extLst>
          </p:cNvPr>
          <p:cNvSpPr txBox="1"/>
          <p:nvPr/>
        </p:nvSpPr>
        <p:spPr>
          <a:xfrm>
            <a:off x="4997590" y="3647770"/>
            <a:ext cx="21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hyungho.ko@gmail.com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2D2FF-D49C-9812-7D2F-DC078BF98849}"/>
              </a:ext>
            </a:extLst>
          </p:cNvPr>
          <p:cNvSpPr txBox="1"/>
          <p:nvPr/>
        </p:nvSpPr>
        <p:spPr>
          <a:xfrm>
            <a:off x="4970724" y="4530216"/>
            <a:ext cx="2250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https://github.com/hhko</a:t>
            </a:r>
          </a:p>
        </p:txBody>
      </p:sp>
    </p:spTree>
    <p:extLst>
      <p:ext uri="{BB962C8B-B14F-4D97-AF65-F5344CB8AC3E}">
        <p14:creationId xmlns:p14="http://schemas.microsoft.com/office/powerpoint/2010/main" val="24663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7A0103-F4B3-2491-9C1C-FA66689A3F44}"/>
              </a:ext>
            </a:extLst>
          </p:cNvPr>
          <p:cNvSpPr/>
          <p:nvPr/>
        </p:nvSpPr>
        <p:spPr>
          <a:xfrm>
            <a:off x="1960983" y="4021394"/>
            <a:ext cx="8745115" cy="324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1460F6-6F1F-7339-199B-8A033DBF1197}"/>
              </a:ext>
            </a:extLst>
          </p:cNvPr>
          <p:cNvSpPr/>
          <p:nvPr/>
        </p:nvSpPr>
        <p:spPr>
          <a:xfrm>
            <a:off x="1960983" y="4766842"/>
            <a:ext cx="8745113" cy="324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83EBF-7797-00D0-C9DE-FA97924CDA66}"/>
              </a:ext>
            </a:extLst>
          </p:cNvPr>
          <p:cNvSpPr/>
          <p:nvPr/>
        </p:nvSpPr>
        <p:spPr>
          <a:xfrm>
            <a:off x="1960984" y="5512291"/>
            <a:ext cx="8745112" cy="324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068E88-33E2-57DA-3DB0-BCBA327634B6}"/>
              </a:ext>
            </a:extLst>
          </p:cNvPr>
          <p:cNvSpPr/>
          <p:nvPr/>
        </p:nvSpPr>
        <p:spPr>
          <a:xfrm>
            <a:off x="1960984" y="4394118"/>
            <a:ext cx="8745116" cy="324464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EB40B4-44E4-0117-D30C-D4E7DCA1F122}"/>
              </a:ext>
            </a:extLst>
          </p:cNvPr>
          <p:cNvSpPr/>
          <p:nvPr/>
        </p:nvSpPr>
        <p:spPr>
          <a:xfrm>
            <a:off x="1960984" y="5139566"/>
            <a:ext cx="8745116" cy="324464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C0B55-FA3C-648D-AA9D-1ADB4F8BC64F}"/>
              </a:ext>
            </a:extLst>
          </p:cNvPr>
          <p:cNvSpPr/>
          <p:nvPr/>
        </p:nvSpPr>
        <p:spPr>
          <a:xfrm>
            <a:off x="1960984" y="3224981"/>
            <a:ext cx="8745116" cy="750827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855E07-6DA8-5A04-AEDF-0AAFFA8BA04C}"/>
              </a:ext>
            </a:extLst>
          </p:cNvPr>
          <p:cNvSpPr/>
          <p:nvPr/>
        </p:nvSpPr>
        <p:spPr>
          <a:xfrm>
            <a:off x="1921654" y="1420761"/>
            <a:ext cx="8784443" cy="1558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F2A51-8921-DAEA-1462-090F39776078}"/>
              </a:ext>
            </a:extLst>
          </p:cNvPr>
          <p:cNvSpPr txBox="1"/>
          <p:nvPr/>
        </p:nvSpPr>
        <p:spPr>
          <a:xfrm>
            <a:off x="1607023" y="632433"/>
            <a:ext cx="7192296" cy="5593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CompareTwoStrings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the first value"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first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the second value"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second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compare =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second);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(compare &gt; 0)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"The first value is bigger"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(compare &lt; 0)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"The first value is smaller"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GB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"The values are equal"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B8D63-CA95-98FA-0791-E8E509278853}"/>
              </a:ext>
            </a:extLst>
          </p:cNvPr>
          <p:cNvSpPr txBox="1"/>
          <p:nvPr/>
        </p:nvSpPr>
        <p:spPr>
          <a:xfrm>
            <a:off x="9590411" y="2030690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I/O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A60BD-6D46-0A39-D632-B69E1BFF2A65}"/>
              </a:ext>
            </a:extLst>
          </p:cNvPr>
          <p:cNvSpPr txBox="1"/>
          <p:nvPr/>
        </p:nvSpPr>
        <p:spPr>
          <a:xfrm>
            <a:off x="9459884" y="4014349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I/O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10710-04B5-BDD6-B2F1-9E18DED3A0F9}"/>
              </a:ext>
            </a:extLst>
          </p:cNvPr>
          <p:cNvSpPr txBox="1"/>
          <p:nvPr/>
        </p:nvSpPr>
        <p:spPr>
          <a:xfrm>
            <a:off x="9459884" y="4759797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I/O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A6C04-DEFA-E7DE-7C9F-D44A518673CA}"/>
              </a:ext>
            </a:extLst>
          </p:cNvPr>
          <p:cNvSpPr txBox="1"/>
          <p:nvPr/>
        </p:nvSpPr>
        <p:spPr>
          <a:xfrm>
            <a:off x="9459884" y="5505246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I/O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38D7B-20CA-555D-3E34-89C13CE1062E}"/>
              </a:ext>
            </a:extLst>
          </p:cNvPr>
          <p:cNvSpPr txBox="1"/>
          <p:nvPr/>
        </p:nvSpPr>
        <p:spPr>
          <a:xfrm>
            <a:off x="9459884" y="5132521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Decision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58053-2D84-3350-4801-1913ECFDD221}"/>
              </a:ext>
            </a:extLst>
          </p:cNvPr>
          <p:cNvSpPr txBox="1"/>
          <p:nvPr/>
        </p:nvSpPr>
        <p:spPr>
          <a:xfrm>
            <a:off x="9459884" y="438707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Decision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4F4E8-C0A0-255B-405D-2B6568A035E9}"/>
              </a:ext>
            </a:extLst>
          </p:cNvPr>
          <p:cNvSpPr txBox="1"/>
          <p:nvPr/>
        </p:nvSpPr>
        <p:spPr>
          <a:xfrm>
            <a:off x="9459884" y="339851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28357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D748BD-E363-3909-70CA-BA2A9E0C1698}"/>
              </a:ext>
            </a:extLst>
          </p:cNvPr>
          <p:cNvSpPr/>
          <p:nvPr/>
        </p:nvSpPr>
        <p:spPr>
          <a:xfrm>
            <a:off x="1706595" y="3518412"/>
            <a:ext cx="273523" cy="324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446DC-3E3D-7184-12E8-FBEA132C4AEE}"/>
              </a:ext>
            </a:extLst>
          </p:cNvPr>
          <p:cNvSpPr/>
          <p:nvPr/>
        </p:nvSpPr>
        <p:spPr>
          <a:xfrm>
            <a:off x="1706595" y="4263860"/>
            <a:ext cx="273523" cy="324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7FCCC2-1728-9AED-6D0C-402AADFA1BA9}"/>
              </a:ext>
            </a:extLst>
          </p:cNvPr>
          <p:cNvSpPr/>
          <p:nvPr/>
        </p:nvSpPr>
        <p:spPr>
          <a:xfrm>
            <a:off x="1706595" y="5009309"/>
            <a:ext cx="273523" cy="324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DDB6DB-9805-5628-2B84-78C28F2D3AB8}"/>
              </a:ext>
            </a:extLst>
          </p:cNvPr>
          <p:cNvSpPr/>
          <p:nvPr/>
        </p:nvSpPr>
        <p:spPr>
          <a:xfrm>
            <a:off x="1706595" y="3891136"/>
            <a:ext cx="273523" cy="324464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7A0F9-46B6-2CCF-C6EA-FDCB4115C08E}"/>
              </a:ext>
            </a:extLst>
          </p:cNvPr>
          <p:cNvSpPr/>
          <p:nvPr/>
        </p:nvSpPr>
        <p:spPr>
          <a:xfrm>
            <a:off x="1706595" y="4636584"/>
            <a:ext cx="273523" cy="324464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84B44-862A-A7C1-CA8F-287CBFA5885A}"/>
              </a:ext>
            </a:extLst>
          </p:cNvPr>
          <p:cNvSpPr/>
          <p:nvPr/>
        </p:nvSpPr>
        <p:spPr>
          <a:xfrm>
            <a:off x="1706595" y="2721999"/>
            <a:ext cx="273523" cy="750827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4295E9-8450-13F2-090B-E67414FD985C}"/>
              </a:ext>
            </a:extLst>
          </p:cNvPr>
          <p:cNvSpPr/>
          <p:nvPr/>
        </p:nvSpPr>
        <p:spPr>
          <a:xfrm>
            <a:off x="1706595" y="1115325"/>
            <a:ext cx="273523" cy="1558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964D51-F875-A34E-9358-2DED5463CCCE}"/>
              </a:ext>
            </a:extLst>
          </p:cNvPr>
          <p:cNvSpPr/>
          <p:nvPr/>
        </p:nvSpPr>
        <p:spPr>
          <a:xfrm>
            <a:off x="3554446" y="4636584"/>
            <a:ext cx="273523" cy="697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B9844F-3C0D-6BA9-208E-C9F0DDDE32B4}"/>
              </a:ext>
            </a:extLst>
          </p:cNvPr>
          <p:cNvSpPr/>
          <p:nvPr/>
        </p:nvSpPr>
        <p:spPr>
          <a:xfrm>
            <a:off x="3554446" y="2721999"/>
            <a:ext cx="273523" cy="1866325"/>
          </a:xfrm>
          <a:prstGeom prst="rect">
            <a:avLst/>
          </a:prstGeom>
          <a:solidFill>
            <a:srgbClr val="D5EDFF"/>
          </a:solidFill>
          <a:ln>
            <a:solidFill>
              <a:srgbClr val="D5E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BB21BF-72E7-FEE8-1D3D-0DFA59605E51}"/>
              </a:ext>
            </a:extLst>
          </p:cNvPr>
          <p:cNvSpPr/>
          <p:nvPr/>
        </p:nvSpPr>
        <p:spPr>
          <a:xfrm>
            <a:off x="3554445" y="1115325"/>
            <a:ext cx="273523" cy="1558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A8417-3D62-791C-C838-C4958A0B6C21}"/>
              </a:ext>
            </a:extLst>
          </p:cNvPr>
          <p:cNvSpPr txBox="1"/>
          <p:nvPr/>
        </p:nvSpPr>
        <p:spPr>
          <a:xfrm>
            <a:off x="2628901" y="3244334"/>
            <a:ext cx="46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Vs.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6287C-7D44-8676-8D6E-B43F87755D01}"/>
              </a:ext>
            </a:extLst>
          </p:cNvPr>
          <p:cNvSpPr txBox="1"/>
          <p:nvPr/>
        </p:nvSpPr>
        <p:spPr>
          <a:xfrm>
            <a:off x="3554445" y="1725254"/>
            <a:ext cx="1754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불순 함수</a:t>
            </a:r>
            <a:r>
              <a:rPr lang="en-GB" altLang="ko-KR" sz="1600" b="1" dirty="0">
                <a:solidFill>
                  <a:srgbClr val="C00000"/>
                </a:solidFill>
              </a:rPr>
              <a:t>: Impure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857B35-E8C4-9375-E01C-7644864C1E9F}"/>
              </a:ext>
            </a:extLst>
          </p:cNvPr>
          <p:cNvSpPr txBox="1"/>
          <p:nvPr/>
        </p:nvSpPr>
        <p:spPr>
          <a:xfrm>
            <a:off x="3624263" y="3485884"/>
            <a:ext cx="15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순수 함수</a:t>
            </a:r>
            <a:r>
              <a:rPr lang="en-GB" altLang="ko-KR" sz="1600" b="1" dirty="0">
                <a:solidFill>
                  <a:srgbClr val="0070C0"/>
                </a:solidFill>
              </a:rPr>
              <a:t>: Pure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C41D0-3207-C90A-18FC-7ADBB9F9F288}"/>
              </a:ext>
            </a:extLst>
          </p:cNvPr>
          <p:cNvSpPr txBox="1"/>
          <p:nvPr/>
        </p:nvSpPr>
        <p:spPr>
          <a:xfrm>
            <a:off x="3624263" y="4819896"/>
            <a:ext cx="1754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불순 함수</a:t>
            </a:r>
            <a:r>
              <a:rPr lang="en-GB" altLang="ko-KR" sz="1600" b="1" dirty="0">
                <a:solidFill>
                  <a:srgbClr val="C00000"/>
                </a:solidFill>
              </a:rPr>
              <a:t>: Impure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BAEBB8-2753-B48E-F789-D95483EE3F7E}"/>
              </a:ext>
            </a:extLst>
          </p:cNvPr>
          <p:cNvSpPr/>
          <p:nvPr/>
        </p:nvSpPr>
        <p:spPr>
          <a:xfrm>
            <a:off x="5440691" y="2721999"/>
            <a:ext cx="440993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82D23E-4FB9-4C90-60C0-FCEBCD49A6E7}"/>
              </a:ext>
            </a:extLst>
          </p:cNvPr>
          <p:cNvSpPr/>
          <p:nvPr/>
        </p:nvSpPr>
        <p:spPr>
          <a:xfrm>
            <a:off x="5440691" y="4374011"/>
            <a:ext cx="440993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854BF5-382A-0F6B-1C7E-6737041EFE60}"/>
              </a:ext>
            </a:extLst>
          </p:cNvPr>
          <p:cNvSpPr/>
          <p:nvPr/>
        </p:nvSpPr>
        <p:spPr>
          <a:xfrm>
            <a:off x="6899784" y="1115325"/>
            <a:ext cx="440993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7710BF-CED8-8887-8571-8DA34B97CCAA}"/>
              </a:ext>
            </a:extLst>
          </p:cNvPr>
          <p:cNvSpPr/>
          <p:nvPr/>
        </p:nvSpPr>
        <p:spPr>
          <a:xfrm>
            <a:off x="6899784" y="5119460"/>
            <a:ext cx="440993" cy="214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A2E25FB-7394-21EC-1FC2-6B5F64733829}"/>
              </a:ext>
            </a:extLst>
          </p:cNvPr>
          <p:cNvCxnSpPr>
            <a:cxnSpLocks/>
          </p:cNvCxnSpPr>
          <p:nvPr/>
        </p:nvCxnSpPr>
        <p:spPr>
          <a:xfrm>
            <a:off x="5473069" y="2721999"/>
            <a:ext cx="376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FA7CDD5-A33F-BCD6-C23C-6EDE2FADABAE}"/>
              </a:ext>
            </a:extLst>
          </p:cNvPr>
          <p:cNvCxnSpPr>
            <a:cxnSpLocks/>
          </p:cNvCxnSpPr>
          <p:nvPr/>
        </p:nvCxnSpPr>
        <p:spPr>
          <a:xfrm flipV="1">
            <a:off x="5649429" y="2721999"/>
            <a:ext cx="0" cy="186632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3F6F3E3-E065-1FEC-F639-D2204BD05019}"/>
              </a:ext>
            </a:extLst>
          </p:cNvPr>
          <p:cNvCxnSpPr>
            <a:cxnSpLocks/>
          </p:cNvCxnSpPr>
          <p:nvPr/>
        </p:nvCxnSpPr>
        <p:spPr>
          <a:xfrm flipV="1">
            <a:off x="7120281" y="1115325"/>
            <a:ext cx="0" cy="4218448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ADC7F93-C9DD-1132-6C37-0773979558AB}"/>
              </a:ext>
            </a:extLst>
          </p:cNvPr>
          <p:cNvCxnSpPr>
            <a:cxnSpLocks/>
          </p:cNvCxnSpPr>
          <p:nvPr/>
        </p:nvCxnSpPr>
        <p:spPr>
          <a:xfrm>
            <a:off x="5473069" y="4588324"/>
            <a:ext cx="37623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E6D931E-4524-E0F0-7C00-80EEFE75A759}"/>
              </a:ext>
            </a:extLst>
          </p:cNvPr>
          <p:cNvCxnSpPr>
            <a:cxnSpLocks/>
          </p:cNvCxnSpPr>
          <p:nvPr/>
        </p:nvCxnSpPr>
        <p:spPr>
          <a:xfrm>
            <a:off x="6932162" y="1115325"/>
            <a:ext cx="3762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7B660FA-547F-445C-EBF6-8448280D38E8}"/>
              </a:ext>
            </a:extLst>
          </p:cNvPr>
          <p:cNvCxnSpPr>
            <a:cxnSpLocks/>
          </p:cNvCxnSpPr>
          <p:nvPr/>
        </p:nvCxnSpPr>
        <p:spPr>
          <a:xfrm>
            <a:off x="6932162" y="5333773"/>
            <a:ext cx="3762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98A3B7-419F-0029-7386-743D571C3DAD}"/>
              </a:ext>
            </a:extLst>
          </p:cNvPr>
          <p:cNvSpPr txBox="1"/>
          <p:nvPr/>
        </p:nvSpPr>
        <p:spPr>
          <a:xfrm>
            <a:off x="5661187" y="3388256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단위 테스트</a:t>
            </a:r>
            <a:endParaRPr lang="en-GB" altLang="ko-KR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Unit Test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658261-EEEF-2832-B52A-12D579DB8392}"/>
              </a:ext>
            </a:extLst>
          </p:cNvPr>
          <p:cNvSpPr txBox="1"/>
          <p:nvPr/>
        </p:nvSpPr>
        <p:spPr>
          <a:xfrm>
            <a:off x="7528321" y="2932162"/>
            <a:ext cx="150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통합 테스트</a:t>
            </a:r>
            <a:endParaRPr lang="en-GB" altLang="ko-KR" sz="16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Integration Test</a:t>
            </a:r>
          </a:p>
        </p:txBody>
      </p:sp>
    </p:spTree>
    <p:extLst>
      <p:ext uri="{BB962C8B-B14F-4D97-AF65-F5344CB8AC3E}">
        <p14:creationId xmlns:p14="http://schemas.microsoft.com/office/powerpoint/2010/main" val="245934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160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</cp:revision>
  <dcterms:created xsi:type="dcterms:W3CDTF">2023-12-09T14:03:59Z</dcterms:created>
  <dcterms:modified xsi:type="dcterms:W3CDTF">2023-12-10T14:22:43Z</dcterms:modified>
</cp:coreProperties>
</file>