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525" r:id="rId3"/>
    <p:sldId id="535" r:id="rId4"/>
    <p:sldId id="536" r:id="rId5"/>
    <p:sldId id="482" r:id="rId6"/>
    <p:sldId id="484" r:id="rId7"/>
    <p:sldId id="485" r:id="rId8"/>
    <p:sldId id="483" r:id="rId9"/>
    <p:sldId id="516" r:id="rId10"/>
    <p:sldId id="518" r:id="rId11"/>
    <p:sldId id="487" r:id="rId12"/>
    <p:sldId id="500" r:id="rId13"/>
    <p:sldId id="490" r:id="rId14"/>
    <p:sldId id="488" r:id="rId15"/>
    <p:sldId id="496" r:id="rId16"/>
    <p:sldId id="497" r:id="rId17"/>
    <p:sldId id="503" r:id="rId18"/>
    <p:sldId id="504" r:id="rId19"/>
    <p:sldId id="533" r:id="rId20"/>
    <p:sldId id="519" r:id="rId21"/>
    <p:sldId id="534" r:id="rId22"/>
    <p:sldId id="528" r:id="rId23"/>
    <p:sldId id="532" r:id="rId24"/>
    <p:sldId id="529" r:id="rId25"/>
    <p:sldId id="530" r:id="rId26"/>
    <p:sldId id="531" r:id="rId27"/>
    <p:sldId id="521" r:id="rId28"/>
    <p:sldId id="522" r:id="rId29"/>
    <p:sldId id="513" r:id="rId30"/>
    <p:sldId id="526" r:id="rId31"/>
    <p:sldId id="524" r:id="rId32"/>
    <p:sldId id="527" r:id="rId33"/>
    <p:sldId id="499" r:id="rId34"/>
    <p:sldId id="470" r:id="rId35"/>
    <p:sldId id="505" r:id="rId36"/>
    <p:sldId id="506" r:id="rId37"/>
    <p:sldId id="507" r:id="rId38"/>
    <p:sldId id="508" r:id="rId39"/>
    <p:sldId id="509" r:id="rId40"/>
    <p:sldId id="510" r:id="rId41"/>
    <p:sldId id="511" r:id="rId42"/>
    <p:sldId id="512" r:id="rId43"/>
    <p:sldId id="514" r:id="rId44"/>
    <p:sldId id="498" r:id="rId45"/>
    <p:sldId id="478" r:id="rId46"/>
    <p:sldId id="476" r:id="rId47"/>
    <p:sldId id="517" r:id="rId48"/>
    <p:sldId id="474" r:id="rId49"/>
    <p:sldId id="477" r:id="rId50"/>
    <p:sldId id="493" r:id="rId51"/>
    <p:sldId id="494" r:id="rId52"/>
    <p:sldId id="495" r:id="rId53"/>
    <p:sldId id="471" r:id="rId54"/>
    <p:sldId id="491" r:id="rId55"/>
    <p:sldId id="5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35"/>
            <p14:sldId id="536"/>
            <p14:sldId id="482"/>
            <p14:sldId id="484"/>
            <p14:sldId id="485"/>
            <p14:sldId id="483"/>
            <p14:sldId id="516"/>
            <p14:sldId id="518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33"/>
            <p14:sldId id="519"/>
            <p14:sldId id="534"/>
            <p14:sldId id="528"/>
            <p14:sldId id="532"/>
            <p14:sldId id="529"/>
            <p14:sldId id="530"/>
            <p14:sldId id="531"/>
            <p14:sldId id="521"/>
            <p14:sldId id="522"/>
            <p14:sldId id="513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26/11/2024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26/11/2024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26/11/2024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8461346" y="3756450"/>
            <a:ext cx="2265269" cy="16997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2D1EC8-5888-8B2F-69DF-7FDF7AC93E36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그룹 9"/>
          <p:cNvGrpSpPr/>
          <p:nvPr/>
        </p:nvGrpSpPr>
        <p:grpSpPr>
          <a:xfrm>
            <a:off x="4201288" y="1072662"/>
            <a:ext cx="3740349" cy="5649058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C2FCE4-8393-2B05-9385-76BBF5A20EE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6B1450-E75C-6D65-945B-B673107FF2B7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4F04-053E-9CE2-12D5-006B3F8B02D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62488-E3A5-19EC-6348-729B33542FA2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88843-922A-C249-D919-50ADF2966FF2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8176F-CC7F-A14A-6F29-C535772DB7C6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8961F-516B-65A6-5048-FAA068F564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92196-5B05-1085-FF6F-CC7601BBC556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15500B-8FAA-ED4F-5A33-050358C6D9CB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2EFDB5-C778-BD8C-6769-9144C7218449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080014-CD38-5AE7-C3A7-C631AA3E84B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32BDC0-6B51-5337-5EE2-16E2CB20F55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84082-8973-721D-B645-2815750E2514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1A0DF-E431-E738-DCD0-5B22DA6C59C8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581227-EDA3-63D3-108C-BD0AA16450A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130E9-DD69-2152-1E81-BB994EE7D84A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9530829-F5F3-F4D7-23DA-0262F02DADB3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C4167-76BF-29F0-5A0C-9E7528734B11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64F2478-BA72-DD77-6B19-C85C8BE467F5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F2FD20E-1CF7-12B8-BD9C-58CE81AE2648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67E728-DE78-B198-B96E-66ADDD2D7C9C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41E91-E5F1-25B4-312F-3EE61DD4CAA5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A7B8A7-9A4D-11E2-E57F-80FD553AF372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328A81-8DF1-C9E5-ABEB-A15E365662CB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573B1A-C6FD-D33F-05D1-B4C6DAB12874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202FB0-91A3-3CD4-8981-FEE821F5EAC0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252F0A-7681-12E0-22F8-425F0499A87E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B16043-F8B5-9591-CF70-1D1C95EF8B6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C03C2CE-2731-7A6E-6A6B-9B72FFCBDA8B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456505-3973-3303-6F03-233834BB7510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7E6E69-08AC-15CE-BD43-83D5B231676F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49C23A-814C-FB1D-492B-ABC356946D3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A4801B9-4513-03B9-4FBF-DE03A742A7CE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2168439-71C5-FB5E-16EB-B7DC2DFA49FE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38E7D27-463A-88A7-9DDA-E690520C4310}"/>
              </a:ext>
            </a:extLst>
          </p:cNvPr>
          <p:cNvSpPr txBox="1"/>
          <p:nvPr/>
        </p:nvSpPr>
        <p:spPr>
          <a:xfrm>
            <a:off x="1901255" y="1116824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B6DAB0-E69F-6ADE-D5EF-C8A9F7E1B31B}"/>
              </a:ext>
            </a:extLst>
          </p:cNvPr>
          <p:cNvSpPr txBox="1"/>
          <p:nvPr/>
        </p:nvSpPr>
        <p:spPr>
          <a:xfrm>
            <a:off x="8986749" y="111682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F0F2511-A0A5-3B7E-DD00-951E087D3DE6}"/>
              </a:ext>
            </a:extLst>
          </p:cNvPr>
          <p:cNvSpPr txBox="1"/>
          <p:nvPr/>
        </p:nvSpPr>
        <p:spPr>
          <a:xfrm>
            <a:off x="5228122" y="1116824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6DE7DD-4E68-8DFA-5639-C24796C0F8EC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ED7419-DBC7-FD62-EE15-F2F64563488F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8B044D-3984-B955-9E02-ACE442ADC93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716C80-8C38-FE80-67FF-BEAC147F993C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49FD01-06F3-F9E1-361C-D21C13053139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BCAFFD-8A13-A8E4-6EAC-A8E26690492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3912FA-F961-17C5-BAF9-C49839B690EE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CD1A0-FEC6-494A-C101-AE4F5CE6CD6E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A1E95A-34AC-AC4E-6AAA-8D6F70EB8496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F29829-D74C-19E4-D672-AC444FD799BA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85ED1-0D1F-3950-9ED4-039344778CC6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7F1483-B510-3334-8B32-1D9DE8872FF9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 rot="16200000">
            <a:off x="8186845" y="4608220"/>
            <a:ext cx="540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5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06499" y="3372768"/>
              <a:ext cx="1877674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07372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295052" y="2383800"/>
              <a:ext cx="198448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01491" y="1049051"/>
              <a:ext cx="200988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1381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4221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295052" y="1049051"/>
              <a:ext cx="202203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07372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8461346" y="3756450"/>
            <a:ext cx="2265269" cy="16997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201288" y="1404594"/>
            <a:ext cx="3740349" cy="5317125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C2FCE4-8393-2B05-9385-76BBF5A20EE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6B1450-E75C-6D65-945B-B673107FF2B7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4F04-053E-9CE2-12D5-006B3F8B02D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62488-E3A5-19EC-6348-729B33542FA2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88843-922A-C249-D919-50ADF2966FF2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8176F-CC7F-A14A-6F29-C535772DB7C6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8961F-516B-65A6-5048-FAA068F564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92196-5B05-1085-FF6F-CC7601BBC556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15500B-8FAA-ED4F-5A33-050358C6D9CB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2EFDB5-C778-BD8C-6769-9144C7218449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080014-CD38-5AE7-C3A7-C631AA3E84B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32BDC0-6B51-5337-5EE2-16E2CB20F55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84082-8973-721D-B645-2815750E2514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1A0DF-E431-E738-DCD0-5B22DA6C59C8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581227-EDA3-63D3-108C-BD0AA16450A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130E9-DD69-2152-1E81-BB994EE7D84A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9530829-F5F3-F4D7-23DA-0262F02DADB3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C4167-76BF-29F0-5A0C-9E7528734B11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64F2478-BA72-DD77-6B19-C85C8BE467F5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F2FD20E-1CF7-12B8-BD9C-58CE81AE2648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67E728-DE78-B198-B96E-66ADDD2D7C9C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41E91-E5F1-25B4-312F-3EE61DD4CAA5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A7B8A7-9A4D-11E2-E57F-80FD553AF372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328A81-8DF1-C9E5-ABEB-A15E365662CB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573B1A-C6FD-D33F-05D1-B4C6DAB12874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202FB0-91A3-3CD4-8981-FEE821F5EAC0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252F0A-7681-12E0-22F8-425F0499A87E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B16043-F8B5-9591-CF70-1D1C95EF8B6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C03C2CE-2731-7A6E-6A6B-9B72FFCBDA8B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456505-3973-3303-6F03-233834BB7510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7E6E69-08AC-15CE-BD43-83D5B231676F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49C23A-814C-FB1D-492B-ABC356946D3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A4801B9-4513-03B9-4FBF-DE03A742A7CE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2168439-71C5-FB5E-16EB-B7DC2DFA49FE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6DE7DD-4E68-8DFA-5639-C24796C0F8EC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ED7419-DBC7-FD62-EE15-F2F64563488F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8B044D-3984-B955-9E02-ACE442ADC93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716C80-8C38-FE80-67FF-BEAC147F993C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49FD01-06F3-F9E1-361C-D21C13053139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BCAFFD-8A13-A8E4-6EAC-A8E26690492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3912FA-F961-17C5-BAF9-C49839B690EE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CD1A0-FEC6-494A-C101-AE4F5CE6CD6E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A1E95A-34AC-AC4E-6AAA-8D6F70EB8496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F29829-D74C-19E4-D672-AC444FD799BA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85ED1-0D1F-3950-9ED4-039344778CC6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7F1483-B510-3334-8B32-1D9DE8872FF9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 rot="16200000">
            <a:off x="8186845" y="4608220"/>
            <a:ext cx="540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7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291840" y="3365443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562184" y="3939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flipH="1">
              <a:off x="3728720" y="1393552"/>
              <a:ext cx="2780577" cy="209181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992375" y="1393552"/>
              <a:ext cx="1516922" cy="261974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85662" y="4112204"/>
              <a:ext cx="268118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1065229" y="3365443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34321" y="3448166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4088400" y="4819700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4308469" y="4955735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D75265-F202-1E3B-605B-7D8C3A6A0624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887162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  <a:endCxn id="2" idx="7"/>
            </p:cNvCxnSpPr>
            <p:nvPr/>
          </p:nvCxnSpPr>
          <p:spPr>
            <a:xfrm flipH="1">
              <a:off x="3892507" y="1970800"/>
              <a:ext cx="1329904" cy="8355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58159" y="2684722"/>
              <a:ext cx="97749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2"/>
              <a:ext cx="3971384" cy="49361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4994542" y="3756824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5222412" y="1970800"/>
              <a:ext cx="36" cy="17860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8BCBBE1-69AB-FC23-B3BC-48AA7A2533C8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B851F5A0-4F06-C07D-6CB0-C1F59BA07B27}"/>
                </a:ext>
              </a:extLst>
            </p:cNvPr>
            <p:cNvSpPr/>
            <p:nvPr/>
          </p:nvSpPr>
          <p:spPr>
            <a:xfrm>
              <a:off x="5547360" y="3842963"/>
              <a:ext cx="58928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492760" y="2174183"/>
              <a:ext cx="58928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D69BE3-1E12-5783-4169-F18B5A37D919}"/>
                </a:ext>
              </a:extLst>
            </p:cNvPr>
            <p:cNvSpPr/>
            <p:nvPr/>
          </p:nvSpPr>
          <p:spPr>
            <a:xfrm>
              <a:off x="5552440" y="2174183"/>
              <a:ext cx="58928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787400" y="1393551"/>
              <a:ext cx="5900986" cy="780631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09FF6B5-11A0-9E08-8269-4EC905654583}"/>
                </a:ext>
              </a:extLst>
            </p:cNvPr>
            <p:cNvCxnSpPr>
              <a:stCxn id="113" idx="1"/>
              <a:endCxn id="6" idx="0"/>
            </p:cNvCxnSpPr>
            <p:nvPr/>
          </p:nvCxnSpPr>
          <p:spPr>
            <a:xfrm rot="10800000" flipV="1">
              <a:off x="5847080" y="1393551"/>
              <a:ext cx="841306" cy="780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  <a:endCxn id="112" idx="6"/>
            </p:cNvCxnSpPr>
            <p:nvPr/>
          </p:nvCxnSpPr>
          <p:spPr>
            <a:xfrm rot="10800000" flipV="1">
              <a:off x="6136640" y="1393551"/>
              <a:ext cx="551746" cy="270141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69DB0F6-CEDD-8843-F174-1FAD7A1C7D0C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961640" y="3850583"/>
              <a:ext cx="79756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6" idx="0"/>
            </p:cNvCxnSpPr>
            <p:nvPr/>
          </p:nvCxnSpPr>
          <p:spPr>
            <a:xfrm rot="10800000" flipV="1">
              <a:off x="3360421" y="1393551"/>
              <a:ext cx="3117815" cy="24570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034297-82EF-14FA-00D9-8C5F0D44AB1E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1B158C-D14F-126E-21F6-27270F200A96}"/>
                </a:ext>
              </a:extLst>
            </p:cNvPr>
            <p:cNvSpPr/>
            <p:nvPr/>
          </p:nvSpPr>
          <p:spPr>
            <a:xfrm>
              <a:off x="3032760" y="4668463"/>
              <a:ext cx="648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6" idx="0"/>
            </p:cNvCxnSpPr>
            <p:nvPr/>
          </p:nvCxnSpPr>
          <p:spPr>
            <a:xfrm rot="10800000" flipV="1">
              <a:off x="3356761" y="1393551"/>
              <a:ext cx="3348365" cy="327491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26219"/>
            <a:ext cx="173393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75DF8-E930-36F5-E715-D9DD3C55699A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F9F6-2BBD-F89D-B00A-E20E16E4D01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2E518-8BCA-45AA-340C-282CBD6C889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D8357-C3C8-ED55-F2C8-DAD91B01171E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58914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477564" y="3489594"/>
            <a:ext cx="147989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03059" y="5133761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173852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633425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8928913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360473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3CB1D2B-4D06-8D8E-668F-FBD25226ECA8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20B3B80-D7DA-38E1-F6BF-9D7CFA9D6B22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4F9AA339-3DC8-07F9-9052-0995719DFEC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77BD0-3269-E124-0E7D-B80DC8B2D22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C12F0E-393D-94AE-B3D9-E3E7E82D1302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CD3197-B1DC-0822-F63F-43AAE48BCAA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E90A6F-72EB-581A-7EF1-B4BDCF4479BC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D181C-6974-3EFF-E711-4A72B261C6F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9000D-231E-9EE0-1F1D-87A04C2A2D9D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785D22-177C-56F2-EFFD-D68051F02E7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422314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A56E1-C65A-F321-9965-C682B08A518E}"/>
              </a:ext>
            </a:extLst>
          </p:cNvPr>
          <p:cNvSpPr/>
          <p:nvPr/>
        </p:nvSpPr>
        <p:spPr>
          <a:xfrm>
            <a:off x="3165123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941A4C-F055-B9D4-67E0-CF12DFDD94B6}"/>
              </a:ext>
            </a:extLst>
          </p:cNvPr>
          <p:cNvSpPr/>
          <p:nvPr/>
        </p:nvSpPr>
        <p:spPr>
          <a:xfrm>
            <a:off x="3165123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517182"/>
            <a:ext cx="173393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435522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544527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08D26-8D24-43F4-D9C2-D85A0F60EF8B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CE716-2D10-E824-4A32-21198EA28ED2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5834E-EA95-799C-CD2B-9C93ED7B6A97}"/>
              </a:ext>
            </a:extLst>
          </p:cNvPr>
          <p:cNvSpPr txBox="1"/>
          <p:nvPr/>
        </p:nvSpPr>
        <p:spPr>
          <a:xfrm>
            <a:off x="1955528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757CDD-9EFA-B8DD-BC0A-9FD78C74CB20}"/>
              </a:ext>
            </a:extLst>
          </p:cNvPr>
          <p:cNvSpPr/>
          <p:nvPr/>
        </p:nvSpPr>
        <p:spPr>
          <a:xfrm>
            <a:off x="1415100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4D621-C413-B88D-1DB0-F720F5B901F8}"/>
              </a:ext>
            </a:extLst>
          </p:cNvPr>
          <p:cNvSpPr txBox="1"/>
          <p:nvPr/>
        </p:nvSpPr>
        <p:spPr>
          <a:xfrm>
            <a:off x="1710588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9522F-F964-2781-AFDD-8BC5AEC49266}"/>
              </a:ext>
            </a:extLst>
          </p:cNvPr>
          <p:cNvSpPr txBox="1"/>
          <p:nvPr/>
        </p:nvSpPr>
        <p:spPr>
          <a:xfrm>
            <a:off x="2142148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71246" y="4832620"/>
            <a:ext cx="64048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6FC08EE-5172-B0AD-AF9F-CD02F43A7634}"/>
              </a:ext>
            </a:extLst>
          </p:cNvPr>
          <p:cNvGrpSpPr/>
          <p:nvPr/>
        </p:nvGrpSpPr>
        <p:grpSpPr>
          <a:xfrm>
            <a:off x="3632171" y="4562620"/>
            <a:ext cx="320580" cy="540000"/>
            <a:chOff x="8208265" y="4410220"/>
            <a:chExt cx="320580" cy="54000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C1846BD-6EE9-31CA-6415-954408264B9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98434E0-2F95-062B-27EF-534D9F308E56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30816" y="5133761"/>
            <a:ext cx="960519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97754A2-7817-7282-45B3-17BB73006EF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5E5494F-E64C-D052-82F2-18704504772E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0D781BD-6EA6-E8C4-8657-1CA2122BB5B6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383633" y="4832620"/>
            <a:ext cx="8356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21409" y="4832620"/>
            <a:ext cx="712016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A439B5A-D896-63AD-6D34-C5DBC74D7B68}"/>
              </a:ext>
            </a:extLst>
          </p:cNvPr>
          <p:cNvGrpSpPr/>
          <p:nvPr/>
        </p:nvGrpSpPr>
        <p:grpSpPr>
          <a:xfrm>
            <a:off x="8127241" y="4562620"/>
            <a:ext cx="320580" cy="540000"/>
            <a:chOff x="8127241" y="4410220"/>
            <a:chExt cx="320580" cy="540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CEE5C82-B33D-0E05-F09D-EFCD71E7EB3F}"/>
                </a:ext>
              </a:extLst>
            </p:cNvPr>
            <p:cNvSpPr/>
            <p:nvPr/>
          </p:nvSpPr>
          <p:spPr>
            <a:xfrm rot="16200000">
              <a:off x="810582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A242FD-4AF5-BFA9-F0E2-55802948ED72}"/>
                </a:ext>
              </a:extLst>
            </p:cNvPr>
            <p:cNvSpPr/>
            <p:nvPr/>
          </p:nvSpPr>
          <p:spPr>
            <a:xfrm rot="16200000">
              <a:off x="792924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972009"/>
            <a:ext cx="1" cy="48073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3A4BBD2-4C84-A4FF-C4CB-9DE94655F80F}"/>
              </a:ext>
            </a:extLst>
          </p:cNvPr>
          <p:cNvSpPr/>
          <p:nvPr/>
        </p:nvSpPr>
        <p:spPr>
          <a:xfrm>
            <a:off x="5111734" y="560860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792009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14100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30A0A4-0265-D0F3-9EFC-69B51271BE48}"/>
              </a:ext>
            </a:extLst>
          </p:cNvPr>
          <p:cNvSpPr txBox="1"/>
          <p:nvPr/>
        </p:nvSpPr>
        <p:spPr>
          <a:xfrm>
            <a:off x="5418379" y="56858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9703B8-6023-8F7B-C424-550C0AF29B38}"/>
              </a:ext>
            </a:extLst>
          </p:cNvPr>
          <p:cNvSpPr txBox="1"/>
          <p:nvPr/>
        </p:nvSpPr>
        <p:spPr>
          <a:xfrm>
            <a:off x="5718333" y="60140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50400</TotalTime>
  <Words>1936</Words>
  <Application>Microsoft Office PowerPoint</Application>
  <PresentationFormat>와이드스크린</PresentationFormat>
  <Paragraphs>1095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113</cp:revision>
  <dcterms:created xsi:type="dcterms:W3CDTF">2024-03-03T08:08:09Z</dcterms:created>
  <dcterms:modified xsi:type="dcterms:W3CDTF">2024-11-25T19:23:15Z</dcterms:modified>
</cp:coreProperties>
</file>