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525" r:id="rId3"/>
    <p:sldId id="535" r:id="rId4"/>
    <p:sldId id="482" r:id="rId5"/>
    <p:sldId id="484" r:id="rId6"/>
    <p:sldId id="485" r:id="rId7"/>
    <p:sldId id="483" r:id="rId8"/>
    <p:sldId id="516" r:id="rId9"/>
    <p:sldId id="518" r:id="rId10"/>
    <p:sldId id="542" r:id="rId11"/>
    <p:sldId id="547" r:id="rId12"/>
    <p:sldId id="543" r:id="rId13"/>
    <p:sldId id="545" r:id="rId14"/>
    <p:sldId id="548" r:id="rId15"/>
    <p:sldId id="549" r:id="rId16"/>
    <p:sldId id="551" r:id="rId17"/>
    <p:sldId id="553" r:id="rId18"/>
    <p:sldId id="554" r:id="rId19"/>
    <p:sldId id="504" r:id="rId20"/>
    <p:sldId id="533" r:id="rId21"/>
    <p:sldId id="519" r:id="rId22"/>
    <p:sldId id="534" r:id="rId23"/>
    <p:sldId id="528" r:id="rId24"/>
    <p:sldId id="532" r:id="rId25"/>
    <p:sldId id="529" r:id="rId26"/>
    <p:sldId id="530" r:id="rId27"/>
    <p:sldId id="531" r:id="rId28"/>
    <p:sldId id="521" r:id="rId29"/>
    <p:sldId id="522" r:id="rId30"/>
    <p:sldId id="513" r:id="rId31"/>
    <p:sldId id="526" r:id="rId32"/>
    <p:sldId id="524" r:id="rId33"/>
    <p:sldId id="527" r:id="rId34"/>
    <p:sldId id="499" r:id="rId35"/>
    <p:sldId id="470" r:id="rId36"/>
    <p:sldId id="505" r:id="rId37"/>
    <p:sldId id="506" r:id="rId38"/>
    <p:sldId id="507" r:id="rId39"/>
    <p:sldId id="508" r:id="rId40"/>
    <p:sldId id="509" r:id="rId41"/>
    <p:sldId id="510" r:id="rId42"/>
    <p:sldId id="511" r:id="rId43"/>
    <p:sldId id="512" r:id="rId44"/>
    <p:sldId id="514" r:id="rId45"/>
    <p:sldId id="498" r:id="rId46"/>
    <p:sldId id="478" r:id="rId47"/>
    <p:sldId id="476" r:id="rId48"/>
    <p:sldId id="517" r:id="rId49"/>
    <p:sldId id="474" r:id="rId50"/>
    <p:sldId id="477" r:id="rId51"/>
    <p:sldId id="493" r:id="rId52"/>
    <p:sldId id="494" r:id="rId53"/>
    <p:sldId id="495" r:id="rId54"/>
    <p:sldId id="471" r:id="rId55"/>
    <p:sldId id="491" r:id="rId56"/>
    <p:sldId id="501" r:id="rId57"/>
    <p:sldId id="536" r:id="rId58"/>
    <p:sldId id="537" r:id="rId59"/>
    <p:sldId id="500" r:id="rId60"/>
    <p:sldId id="490" r:id="rId61"/>
    <p:sldId id="538" r:id="rId62"/>
    <p:sldId id="487" r:id="rId63"/>
    <p:sldId id="539" r:id="rId64"/>
    <p:sldId id="540" r:id="rId65"/>
    <p:sldId id="488" r:id="rId66"/>
    <p:sldId id="496" r:id="rId67"/>
    <p:sldId id="497" r:id="rId68"/>
    <p:sldId id="50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35"/>
            <p14:sldId id="482"/>
            <p14:sldId id="484"/>
            <p14:sldId id="485"/>
            <p14:sldId id="483"/>
            <p14:sldId id="516"/>
            <p14:sldId id="518"/>
            <p14:sldId id="542"/>
            <p14:sldId id="547"/>
            <p14:sldId id="543"/>
            <p14:sldId id="545"/>
            <p14:sldId id="548"/>
            <p14:sldId id="549"/>
            <p14:sldId id="551"/>
            <p14:sldId id="553"/>
            <p14:sldId id="554"/>
            <p14:sldId id="504"/>
            <p14:sldId id="533"/>
            <p14:sldId id="519"/>
            <p14:sldId id="534"/>
            <p14:sldId id="528"/>
            <p14:sldId id="532"/>
            <p14:sldId id="529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26/11/2024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26/11/2024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26/11/2024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26/11/2024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26/11/2024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7AB7A03-70F8-596C-6302-FB850719CF7F}"/>
              </a:ext>
            </a:extLst>
          </p:cNvPr>
          <p:cNvGrpSpPr/>
          <p:nvPr/>
        </p:nvGrpSpPr>
        <p:grpSpPr>
          <a:xfrm>
            <a:off x="5111734" y="2650750"/>
            <a:ext cx="1968533" cy="759761"/>
            <a:chOff x="5111734" y="4452740"/>
            <a:chExt cx="1968533" cy="7597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7FE12-5752-F69C-90E8-39EB2D19C78D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2F26C8-8F48-7F0D-7EC2-035C41B307FB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682455-67B6-9064-2CCE-72CB482B1195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A142F8-1B54-7BD1-6359-47FCAD84B09A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DB3EF-9F72-F9FA-D656-F20DCC720071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BA99-B629-3C63-A6A7-86DD14B253A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5E0900-1C60-3E2B-D959-77113A9975A6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9655AA-C2FD-DF4F-5598-576E2C68B6EC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144C1A4-10EE-87DE-8350-C998490C17E6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36FEE4-70FD-A228-E386-7C23B4CF40DB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E84AF-9284-D427-9217-4A773CD1442A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0BA5B9-D40C-D2F5-3D4E-51F8A7FCAEA4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5BD3B0D-6E09-95D8-B7A9-E693A1163F72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85D0B73-FF20-12CD-275E-704D7AF11B6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CE6E1F-741C-1F5C-6FC1-4A96FFE7A38F}"/>
              </a:ext>
            </a:extLst>
          </p:cNvPr>
          <p:cNvSpPr/>
          <p:nvPr/>
        </p:nvSpPr>
        <p:spPr>
          <a:xfrm>
            <a:off x="1465635" y="265189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8B00E-FB92-EED6-F0C3-6A7FBFE10544}"/>
              </a:ext>
            </a:extLst>
          </p:cNvPr>
          <p:cNvSpPr txBox="1"/>
          <p:nvPr/>
        </p:nvSpPr>
        <p:spPr>
          <a:xfrm>
            <a:off x="1761123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EDB99-9385-494E-642F-C48DD2E65AE7}"/>
              </a:ext>
            </a:extLst>
          </p:cNvPr>
          <p:cNvSpPr txBox="1"/>
          <p:nvPr/>
        </p:nvSpPr>
        <p:spPr>
          <a:xfrm>
            <a:off x="2192683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72A49-4431-728C-526D-84194DA7BA78}"/>
              </a:ext>
            </a:extLst>
          </p:cNvPr>
          <p:cNvSpPr txBox="1"/>
          <p:nvPr/>
        </p:nvSpPr>
        <p:spPr>
          <a:xfrm>
            <a:off x="2106859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CA275E-9C96-201B-CDF1-D635336D3D14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30B33-6C2F-4873-8C80-48206C847148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45A341-B54B-C0DA-07CE-001A51665677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21DAA4-5443-2A73-70CB-07F354191848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3DE9F44-7D74-11A8-832A-0667DFEC79C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5D29D-8B97-3593-9476-E13C52E8D28A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2B51ED-D9E5-EFC2-C290-15B413AA72C2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882D198-6A4F-EC86-044A-C87647A26E45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0484-A11C-3584-892A-93C6A288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른쪽 32">
            <a:extLst>
              <a:ext uri="{FF2B5EF4-FFF2-40B4-BE49-F238E27FC236}">
                <a16:creationId xmlns:a16="http://schemas.microsoft.com/office/drawing/2014/main" id="{D258C4DD-D7D7-EF26-F786-81BCE29CEA19}"/>
              </a:ext>
            </a:extLst>
          </p:cNvPr>
          <p:cNvSpPr/>
          <p:nvPr/>
        </p:nvSpPr>
        <p:spPr>
          <a:xfrm rot="10800000">
            <a:off x="1161803" y="1470672"/>
            <a:ext cx="9868394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FC470-4464-EEC1-55C2-8BAD33DE5A83}"/>
              </a:ext>
            </a:extLst>
          </p:cNvPr>
          <p:cNvSpPr txBox="1"/>
          <p:nvPr/>
        </p:nvSpPr>
        <p:spPr>
          <a:xfrm>
            <a:off x="10276801" y="166610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48F2C3-D38E-B486-33F0-DC15FC60CFD9}"/>
              </a:ext>
            </a:extLst>
          </p:cNvPr>
          <p:cNvGrpSpPr/>
          <p:nvPr/>
        </p:nvGrpSpPr>
        <p:grpSpPr>
          <a:xfrm>
            <a:off x="5111734" y="2650750"/>
            <a:ext cx="1968533" cy="759761"/>
            <a:chOff x="5111734" y="4452740"/>
            <a:chExt cx="1968533" cy="7597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7B12882-C044-292E-04FE-87AEC2E8031C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6BA46F-B6D3-6540-8573-59FF9CF2567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7F9EE2-2D2A-F02C-12AF-08F3EDFE5239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EEF94-6ACF-B162-AB02-42F80EEE6527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C2011-6E9C-9551-ACA7-4060323C4329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E8FC5-9C98-021A-112E-F409AB13213B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97FF0D-EB9E-340B-6B1E-B11CD67EEC8D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5BD172-D105-52FE-46BE-EF8C67A2DA8F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3151BE4-851D-5D18-A3B0-9E40708CD4AC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79A02A4-0683-4218-79E1-F7B85879FCB7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E35E9B5-42A1-6331-0FF9-BC38D613414C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020EE8-9D45-F743-133D-84D8E68F4E63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CBB8CF-1EAA-BBB6-6F4A-3DF0BCC8E25B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D2266F1-C3EE-F924-802C-FF695755CA2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C98EC1-72BB-DDF6-CBA1-E611CAC161B4}"/>
              </a:ext>
            </a:extLst>
          </p:cNvPr>
          <p:cNvSpPr/>
          <p:nvPr/>
        </p:nvSpPr>
        <p:spPr>
          <a:xfrm>
            <a:off x="1465635" y="265189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14DAE-E6BA-C46E-2CCD-56610FEF14E5}"/>
              </a:ext>
            </a:extLst>
          </p:cNvPr>
          <p:cNvSpPr txBox="1"/>
          <p:nvPr/>
        </p:nvSpPr>
        <p:spPr>
          <a:xfrm>
            <a:off x="1761123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FCCA2-EED4-580B-C038-2FFB549C91AA}"/>
              </a:ext>
            </a:extLst>
          </p:cNvPr>
          <p:cNvSpPr txBox="1"/>
          <p:nvPr/>
        </p:nvSpPr>
        <p:spPr>
          <a:xfrm>
            <a:off x="2192683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0A69A0-E644-83C6-1AF9-799C1B21C42F}"/>
              </a:ext>
            </a:extLst>
          </p:cNvPr>
          <p:cNvSpPr txBox="1"/>
          <p:nvPr/>
        </p:nvSpPr>
        <p:spPr>
          <a:xfrm>
            <a:off x="2106859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14C904-1B11-0C26-158D-A1E4A268266D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C2092-9E2B-B7A0-0B94-8E5C3CD27E0E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2632-7762-DC45-35B9-FC13186AAFB9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32CDD8-216C-31E8-8584-8772CA99DE3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05B562B-FA91-4D27-8F76-95AF95FCB89A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06E327-EDB0-F1A6-C363-10F9A602EE6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DEDE00-C9AC-95AD-B0F2-D2A3085036EF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D6C8821-32A2-EAC2-3BB3-DB11F21A46B2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1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화살표: 오른쪽 32">
            <a:extLst>
              <a:ext uri="{FF2B5EF4-FFF2-40B4-BE49-F238E27FC236}">
                <a16:creationId xmlns:a16="http://schemas.microsoft.com/office/drawing/2014/main" id="{1378F665-B8DC-AAEC-25B4-009711DF808B}"/>
              </a:ext>
            </a:extLst>
          </p:cNvPr>
          <p:cNvSpPr/>
          <p:nvPr/>
        </p:nvSpPr>
        <p:spPr>
          <a:xfrm rot="10800000">
            <a:off x="1161803" y="1470672"/>
            <a:ext cx="9868394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7A9E26-F6B0-31FE-EC98-88E8303727F7}"/>
              </a:ext>
            </a:extLst>
          </p:cNvPr>
          <p:cNvSpPr txBox="1"/>
          <p:nvPr/>
        </p:nvSpPr>
        <p:spPr>
          <a:xfrm>
            <a:off x="10276801" y="166610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92ED0-CAA5-5667-6FCE-481100F925A4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C26AC-99BE-C8FB-7CB7-32D377789057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6E191-FEFB-EDD6-BCC1-2C6A1CAA42C5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A3F3E8-1056-BD4E-6699-985C0CEF3E12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E87323-CC89-02D4-1C6C-D8CD9D8F1D4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8179-D815-AB88-6F4C-49ACC314682D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47DB2-9EC5-DBA8-EF3B-F9779A4F6E34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349B1B7-B089-EF5B-DCBA-66C52731E8A0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6FB01-62B5-9A0C-E337-922AAF93A30D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1DA60AE-6D34-9294-78EC-BAC4C71A908E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194BEA-DBFB-E4F5-4FBE-5012346BD37A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001AA3-3964-5568-CE4F-8E6710989F9E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C22EB68-32B0-4B4C-664A-25491D2AF726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44EABA9-B8A1-D698-CF6B-EF594CFD7A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7080267" y="3030631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BA17E2-4FEA-CED4-0396-933A06B89C92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B86179-3030-A900-BA01-32D6C8D37401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7BC02-97FA-EE1E-976C-F6FE77AC0C2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2C1717-D09F-EA45-518A-C3114D7973C4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2BFD94-FE4B-0A13-0326-289C487CF6FA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64685A-5F99-C246-DCCF-4CB7A4A6EDBE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681E7-E614-476E-43B2-D45D17F031B8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1EFBB-5F41-BD3F-21CE-9EC0AF16C97B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A0F6CC-BAD0-AAD8-0EA7-254A31BACDD2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434168" y="3030631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0E214F-DF8A-54F9-516A-03CB0E4949F7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280D7F-F6DF-C35D-ED17-AD0659439ED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81B518-F44A-3548-4C7B-DA669D3DBF5A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8FF6971-A1A4-B9E2-E007-C4FA0378BFEA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C936C0-19DD-A763-ECF0-AD061EB39A6C}"/>
              </a:ext>
            </a:extLst>
          </p:cNvPr>
          <p:cNvGrpSpPr/>
          <p:nvPr/>
        </p:nvGrpSpPr>
        <p:grpSpPr>
          <a:xfrm>
            <a:off x="1465634" y="3661397"/>
            <a:ext cx="1968533" cy="1117942"/>
            <a:chOff x="1465634" y="3661397"/>
            <a:chExt cx="1968533" cy="11179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58319DE-3198-0E61-FD2E-65F311147B1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EB2526-27DE-8EE3-2300-E908937CFAAB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8AD7F5-0096-C47F-5884-BE65EDAAC629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D326D5-9324-FB3E-78E6-AB44087C9FDF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35F318-D9C3-C468-1DF0-7CCB4CE77698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E3D478-8CD6-F9A0-6C68-A69D9B9494E3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C05C78-10FE-65CE-F6C5-0F8329906DF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D06A56-9EE7-7B0C-0761-C66F6180AD2A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8D4196-8230-EBB2-4BB1-9F5E778750F3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E3DFCD-9010-BEAA-C4B4-E3508F032904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6B8BE4-EB73-29A1-5D87-CD2AE145B26B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D2E2738-BFB6-1978-65C6-57626E932DF9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3434168" y="3261349"/>
            <a:ext cx="1677567" cy="1138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C1758F1-B748-A2E8-3B76-5C938A01950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080267" y="3261349"/>
            <a:ext cx="1674650" cy="11381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화살표: 오른쪽 32">
            <a:extLst>
              <a:ext uri="{FF2B5EF4-FFF2-40B4-BE49-F238E27FC236}">
                <a16:creationId xmlns:a16="http://schemas.microsoft.com/office/drawing/2014/main" id="{34CE4BDE-408C-8451-F48B-EDB4D7ADAB15}"/>
              </a:ext>
            </a:extLst>
          </p:cNvPr>
          <p:cNvSpPr/>
          <p:nvPr/>
        </p:nvSpPr>
        <p:spPr>
          <a:xfrm rot="10800000">
            <a:off x="7967884" y="147067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화살표: 오른쪽 7">
            <a:extLst>
              <a:ext uri="{FF2B5EF4-FFF2-40B4-BE49-F238E27FC236}">
                <a16:creationId xmlns:a16="http://schemas.microsoft.com/office/drawing/2014/main" id="{16EB0C9E-6924-4B37-0003-B428D4BFDE8F}"/>
              </a:ext>
            </a:extLst>
          </p:cNvPr>
          <p:cNvSpPr/>
          <p:nvPr/>
        </p:nvSpPr>
        <p:spPr>
          <a:xfrm>
            <a:off x="1161803" y="1470672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화살표: 왼쪽/오른쪽 66">
            <a:extLst>
              <a:ext uri="{FF2B5EF4-FFF2-40B4-BE49-F238E27FC236}">
                <a16:creationId xmlns:a16="http://schemas.microsoft.com/office/drawing/2014/main" id="{333A3663-C36C-8921-273A-2753ECE6DFB4}"/>
              </a:ext>
            </a:extLst>
          </p:cNvPr>
          <p:cNvSpPr/>
          <p:nvPr/>
        </p:nvSpPr>
        <p:spPr>
          <a:xfrm>
            <a:off x="4219247" y="1462510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09ED2-CC47-E9AD-4BFD-BA5FFD954818}"/>
              </a:ext>
            </a:extLst>
          </p:cNvPr>
          <p:cNvSpPr txBox="1"/>
          <p:nvPr/>
        </p:nvSpPr>
        <p:spPr>
          <a:xfrm>
            <a:off x="4561596" y="166610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3B5739-5073-58A0-36A2-B80EF6E73C82}"/>
              </a:ext>
            </a:extLst>
          </p:cNvPr>
          <p:cNvSpPr txBox="1"/>
          <p:nvPr/>
        </p:nvSpPr>
        <p:spPr>
          <a:xfrm>
            <a:off x="10276801" y="166610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473A3-460C-A212-C0F0-68906CC9411A}"/>
              </a:ext>
            </a:extLst>
          </p:cNvPr>
          <p:cNvSpPr txBox="1"/>
          <p:nvPr/>
        </p:nvSpPr>
        <p:spPr>
          <a:xfrm>
            <a:off x="818930" y="166610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D1F37D-956A-EE7C-A1C7-AB5C691DA494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E588B3-C7CD-629C-7C17-A5346C9EDC55}"/>
              </a:ext>
            </a:extLst>
          </p:cNvPr>
          <p:cNvSpPr/>
          <p:nvPr/>
        </p:nvSpPr>
        <p:spPr>
          <a:xfrm>
            <a:off x="5111734" y="265075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6178E2-3A93-E54B-85B9-EB8D9E0DC8C5}"/>
              </a:ext>
            </a:extLst>
          </p:cNvPr>
          <p:cNvSpPr txBox="1"/>
          <p:nvPr/>
        </p:nvSpPr>
        <p:spPr>
          <a:xfrm>
            <a:off x="5266863" y="272804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2CB25-F907-98FA-5CAC-6E208C1064BA}"/>
              </a:ext>
            </a:extLst>
          </p:cNvPr>
          <p:cNvSpPr txBox="1"/>
          <p:nvPr/>
        </p:nvSpPr>
        <p:spPr>
          <a:xfrm>
            <a:off x="5718333" y="305622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B5D7A-61BF-A64E-BBF8-CB43DD70E701}"/>
              </a:ext>
            </a:extLst>
          </p:cNvPr>
          <p:cNvSpPr/>
          <p:nvPr/>
        </p:nvSpPr>
        <p:spPr>
          <a:xfrm>
            <a:off x="8754917" y="265075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C8338-9EDE-8759-9799-33699E0C137A}"/>
              </a:ext>
            </a:extLst>
          </p:cNvPr>
          <p:cNvSpPr txBox="1"/>
          <p:nvPr/>
        </p:nvSpPr>
        <p:spPr>
          <a:xfrm>
            <a:off x="9050405" y="272804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77EC-BFBF-4D27-EB28-33126DEEDA9E}"/>
              </a:ext>
            </a:extLst>
          </p:cNvPr>
          <p:cNvSpPr txBox="1"/>
          <p:nvPr/>
        </p:nvSpPr>
        <p:spPr>
          <a:xfrm>
            <a:off x="9481965" y="305622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56544-2B72-A79E-6208-65BA40A73790}"/>
              </a:ext>
            </a:extLst>
          </p:cNvPr>
          <p:cNvSpPr txBox="1"/>
          <p:nvPr/>
        </p:nvSpPr>
        <p:spPr>
          <a:xfrm>
            <a:off x="9396141" y="229371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A946D6-0A3E-353F-7151-2DF0D37DEEDB}"/>
              </a:ext>
            </a:extLst>
          </p:cNvPr>
          <p:cNvSpPr txBox="1"/>
          <p:nvPr/>
        </p:nvSpPr>
        <p:spPr>
          <a:xfrm>
            <a:off x="5611112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9890A6-68C2-FA69-04D2-4C6521F0DBB1}"/>
              </a:ext>
            </a:extLst>
          </p:cNvPr>
          <p:cNvSpPr txBox="1"/>
          <p:nvPr/>
        </p:nvSpPr>
        <p:spPr>
          <a:xfrm>
            <a:off x="1933187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167B02-1F52-AC63-D01C-2F7866A04503}"/>
              </a:ext>
            </a:extLst>
          </p:cNvPr>
          <p:cNvSpPr txBox="1"/>
          <p:nvPr/>
        </p:nvSpPr>
        <p:spPr>
          <a:xfrm>
            <a:off x="9157341" y="151337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FFB27D2-086F-AA3D-4557-00FA2B315E94}"/>
              </a:ext>
            </a:extLst>
          </p:cNvPr>
          <p:cNvSpPr txBox="1"/>
          <p:nvPr/>
        </p:nvSpPr>
        <p:spPr>
          <a:xfrm>
            <a:off x="1901255" y="961930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DA23-DB31-3F19-C8DC-1B7A71787EA4}"/>
              </a:ext>
            </a:extLst>
          </p:cNvPr>
          <p:cNvSpPr txBox="1"/>
          <p:nvPr/>
        </p:nvSpPr>
        <p:spPr>
          <a:xfrm>
            <a:off x="8986749" y="96193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EE7208-87EC-B921-5CDD-3FAA71F8F935}"/>
              </a:ext>
            </a:extLst>
          </p:cNvPr>
          <p:cNvSpPr txBox="1"/>
          <p:nvPr/>
        </p:nvSpPr>
        <p:spPr>
          <a:xfrm>
            <a:off x="5228122" y="96193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0CDFA96-CE09-1DF5-FD21-11449FFE9DBB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7080267" y="3030630"/>
            <a:ext cx="704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34E2CF-E0A8-6AD4-B312-D63929B473EE}"/>
              </a:ext>
            </a:extLst>
          </p:cNvPr>
          <p:cNvGrpSpPr/>
          <p:nvPr/>
        </p:nvGrpSpPr>
        <p:grpSpPr>
          <a:xfrm>
            <a:off x="1465635" y="229371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F9AA0C-9FE2-5965-F371-384A1A230B69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FD0034-C692-9E8B-7195-110FDB228111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C0E9A5-C719-3AC1-E685-93224C02661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3DEBD8-0F04-6B3B-F41E-1DCCB5A464C1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34D78-9C26-8510-D6E2-1D29F0045C2B}"/>
              </a:ext>
            </a:extLst>
          </p:cNvPr>
          <p:cNvSpPr/>
          <p:nvPr/>
        </p:nvSpPr>
        <p:spPr>
          <a:xfrm>
            <a:off x="5111734" y="521224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1297-8677-E960-1458-8B75760B139F}"/>
              </a:ext>
            </a:extLst>
          </p:cNvPr>
          <p:cNvSpPr txBox="1"/>
          <p:nvPr/>
        </p:nvSpPr>
        <p:spPr>
          <a:xfrm>
            <a:off x="5418379" y="528953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DB54E-27E9-752B-0335-FA6F342D5298}"/>
              </a:ext>
            </a:extLst>
          </p:cNvPr>
          <p:cNvSpPr txBox="1"/>
          <p:nvPr/>
        </p:nvSpPr>
        <p:spPr>
          <a:xfrm>
            <a:off x="5734363" y="561771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C64301D-D5C0-39C1-40DD-5A75B2ABAA09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3434168" y="303063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6E43B6C-2F5F-2F93-DEA2-A7B664858EEE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341051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FB0781-4BF8-EB09-E420-193DA55F46B8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8EAC7D6-1A3D-3B08-C58A-E221D626784A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C1573-6DC8-1038-DF7C-313AE7AECD7D}"/>
              </a:ext>
            </a:extLst>
          </p:cNvPr>
          <p:cNvSpPr/>
          <p:nvPr/>
        </p:nvSpPr>
        <p:spPr>
          <a:xfrm>
            <a:off x="1465634" y="401957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01DFD-E27B-D1D5-F86F-601C89E14145}"/>
              </a:ext>
            </a:extLst>
          </p:cNvPr>
          <p:cNvSpPr txBox="1"/>
          <p:nvPr/>
        </p:nvSpPr>
        <p:spPr>
          <a:xfrm>
            <a:off x="1761122" y="409572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F2F42-FD6A-E61B-6CFD-B8938CA5B692}"/>
              </a:ext>
            </a:extLst>
          </p:cNvPr>
          <p:cNvSpPr txBox="1"/>
          <p:nvPr/>
        </p:nvSpPr>
        <p:spPr>
          <a:xfrm>
            <a:off x="2192682" y="442390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5B874-75E4-D0EA-BD3E-89FD7C4438AC}"/>
              </a:ext>
            </a:extLst>
          </p:cNvPr>
          <p:cNvSpPr txBox="1"/>
          <p:nvPr/>
        </p:nvSpPr>
        <p:spPr>
          <a:xfrm>
            <a:off x="2006061" y="366139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9AD96C-FEB7-D94C-018F-E5C7A4F13F8D}"/>
              </a:ext>
            </a:extLst>
          </p:cNvPr>
          <p:cNvSpPr/>
          <p:nvPr/>
        </p:nvSpPr>
        <p:spPr>
          <a:xfrm>
            <a:off x="5111734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96620F-A834-217B-1CF1-0DA461296BCB}"/>
              </a:ext>
            </a:extLst>
          </p:cNvPr>
          <p:cNvSpPr/>
          <p:nvPr/>
        </p:nvSpPr>
        <p:spPr>
          <a:xfrm>
            <a:off x="6684297" y="311218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8FD9DB-D31C-A34E-1B1D-14005A59B6DB}"/>
              </a:ext>
            </a:extLst>
          </p:cNvPr>
          <p:cNvGrpSpPr/>
          <p:nvPr/>
        </p:nvGrpSpPr>
        <p:grpSpPr>
          <a:xfrm>
            <a:off x="8754917" y="366139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51B439-B161-71D9-CA1E-B57C5179B54F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4E6678-3C0F-EEEE-81AF-3F385615A732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75279-D4F5-FC1F-FD28-FAA0AD85899D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98C897-A757-936E-A302-AC6EFAEB4EAD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C41C95D-14D0-CAA8-32A4-1C698F9A05C8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26134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649AB55-FDA9-6926-A8EF-03A28A3D0C94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26134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971E1AE0-23C6-9EF4-5693-FC51DA3C457E}"/>
              </a:ext>
            </a:extLst>
          </p:cNvPr>
          <p:cNvSpPr/>
          <p:nvPr/>
        </p:nvSpPr>
        <p:spPr>
          <a:xfrm>
            <a:off x="7712680" y="423745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32C30B-06FE-9FE6-D8C9-38828F8D2F45}"/>
              </a:ext>
            </a:extLst>
          </p:cNvPr>
          <p:cNvSpPr/>
          <p:nvPr/>
        </p:nvSpPr>
        <p:spPr>
          <a:xfrm>
            <a:off x="7875120" y="411316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4E74A30-922E-9655-5E01-B23CABF14667}"/>
              </a:ext>
            </a:extLst>
          </p:cNvPr>
          <p:cNvSpPr/>
          <p:nvPr/>
        </p:nvSpPr>
        <p:spPr>
          <a:xfrm>
            <a:off x="7784680" y="430945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85505D-1CF2-8201-9F1F-BDA28D362D17}"/>
              </a:ext>
            </a:extLst>
          </p:cNvPr>
          <p:cNvSpPr/>
          <p:nvPr/>
        </p:nvSpPr>
        <p:spPr>
          <a:xfrm>
            <a:off x="4168675" y="423745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1A4F84-E6EC-4C75-4640-2BB4E5B479B7}"/>
              </a:ext>
            </a:extLst>
          </p:cNvPr>
          <p:cNvSpPr/>
          <p:nvPr/>
        </p:nvSpPr>
        <p:spPr>
          <a:xfrm>
            <a:off x="3963268" y="411316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EA935C3-4D47-2C72-0AF2-79B2CFFB7ECB}"/>
              </a:ext>
            </a:extLst>
          </p:cNvPr>
          <p:cNvSpPr/>
          <p:nvPr/>
        </p:nvSpPr>
        <p:spPr>
          <a:xfrm>
            <a:off x="4240675" y="430945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8AC36BF-726D-29CD-A9AF-93D43B1C8C9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34167" y="439945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96BCFB-826A-2B79-BDF2-45F00245A480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439945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5525D4C8-25C7-FAC9-ACE0-B909E58B9AB3}"/>
              </a:ext>
            </a:extLst>
          </p:cNvPr>
          <p:cNvSpPr/>
          <p:nvPr/>
        </p:nvSpPr>
        <p:spPr>
          <a:xfrm>
            <a:off x="4240675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A72CC9F-328E-F3D7-C856-DC8B92FB2B0E}"/>
              </a:ext>
            </a:extLst>
          </p:cNvPr>
          <p:cNvSpPr/>
          <p:nvPr/>
        </p:nvSpPr>
        <p:spPr>
          <a:xfrm>
            <a:off x="7784680" y="294063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4BABBC6-8BC6-CE4E-9AF6-0F5D8DA5E7E5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03063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82E105-1EC3-D264-6CF9-BFB8B6088B43}"/>
              </a:ext>
            </a:extLst>
          </p:cNvPr>
          <p:cNvCxnSpPr>
            <a:cxnSpLocks/>
            <a:stCxn id="17" idx="1"/>
            <a:endCxn id="66" idx="6"/>
          </p:cNvCxnSpPr>
          <p:nvPr/>
        </p:nvCxnSpPr>
        <p:spPr>
          <a:xfrm flipH="1" flipV="1">
            <a:off x="7964680" y="303063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2C67FCD-FFC5-F9AE-8453-C6EFCB6C0EE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0761239-C087-CCD7-66B6-7C9C95AFFBD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61397B1F-7A3A-8B74-0DEB-4CC7EEA8852B}"/>
              </a:ext>
            </a:extLst>
          </p:cNvPr>
          <p:cNvGrpSpPr/>
          <p:nvPr/>
        </p:nvGrpSpPr>
        <p:grpSpPr>
          <a:xfrm>
            <a:off x="818930" y="2127990"/>
            <a:ext cx="10570676" cy="706801"/>
            <a:chOff x="818930" y="1462510"/>
            <a:chExt cx="10570676" cy="706801"/>
          </a:xfrm>
        </p:grpSpPr>
        <p:sp>
          <p:nvSpPr>
            <p:cNvPr id="46" name="화살표: 오른쪽 32">
              <a:extLst>
                <a:ext uri="{FF2B5EF4-FFF2-40B4-BE49-F238E27FC236}">
                  <a16:creationId xmlns:a16="http://schemas.microsoft.com/office/drawing/2014/main" id="{B80CB5FA-4B57-F963-48F3-B7682B2318CB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화살표: 오른쪽 7">
              <a:extLst>
                <a:ext uri="{FF2B5EF4-FFF2-40B4-BE49-F238E27FC236}">
                  <a16:creationId xmlns:a16="http://schemas.microsoft.com/office/drawing/2014/main" id="{3D4C4104-AB06-A945-5BB7-09655215AEE3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화살표: 왼쪽/오른쪽 66">
              <a:extLst>
                <a:ext uri="{FF2B5EF4-FFF2-40B4-BE49-F238E27FC236}">
                  <a16:creationId xmlns:a16="http://schemas.microsoft.com/office/drawing/2014/main" id="{947409CE-8740-E6B6-9EF4-8E8CD96378E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9B48C3-600D-9C64-FC07-A090425D0C45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D08F1E5-64C1-4905-41CE-6D2435EE89B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814113-F123-6E15-5E26-8951F1C6AB73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B30ECB7-E815-9A8E-A22D-49190F201B15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039C395-0834-8ACB-C264-09305F2DA716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287F51-F385-E657-79AC-241AEA361FCF}"/>
              </a:ext>
            </a:extLst>
          </p:cNvPr>
          <p:cNvSpPr txBox="1"/>
          <p:nvPr/>
        </p:nvSpPr>
        <p:spPr>
          <a:xfrm>
            <a:off x="4561596" y="2331581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6359EC-6CD4-2D4A-FCD6-039768572BC9}"/>
              </a:ext>
            </a:extLst>
          </p:cNvPr>
          <p:cNvSpPr/>
          <p:nvPr/>
        </p:nvSpPr>
        <p:spPr>
          <a:xfrm>
            <a:off x="5111734" y="331623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28D1F-8943-BD38-6D06-CC94063587E2}"/>
              </a:ext>
            </a:extLst>
          </p:cNvPr>
          <p:cNvSpPr txBox="1"/>
          <p:nvPr/>
        </p:nvSpPr>
        <p:spPr>
          <a:xfrm>
            <a:off x="5266863" y="339352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46613-6B2D-9E6E-B346-D23476B36F7F}"/>
              </a:ext>
            </a:extLst>
          </p:cNvPr>
          <p:cNvSpPr txBox="1"/>
          <p:nvPr/>
        </p:nvSpPr>
        <p:spPr>
          <a:xfrm>
            <a:off x="5718333" y="372170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B949CF-C1F7-2FF2-B475-F6F175FDC194}"/>
              </a:ext>
            </a:extLst>
          </p:cNvPr>
          <p:cNvSpPr/>
          <p:nvPr/>
        </p:nvSpPr>
        <p:spPr>
          <a:xfrm>
            <a:off x="8754917" y="331623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76752-DE6C-341A-D01E-EA011A3834BD}"/>
              </a:ext>
            </a:extLst>
          </p:cNvPr>
          <p:cNvSpPr txBox="1"/>
          <p:nvPr/>
        </p:nvSpPr>
        <p:spPr>
          <a:xfrm>
            <a:off x="9050405" y="339352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3BFFE-7CA5-765C-A3C2-1AF87B19476A}"/>
              </a:ext>
            </a:extLst>
          </p:cNvPr>
          <p:cNvSpPr txBox="1"/>
          <p:nvPr/>
        </p:nvSpPr>
        <p:spPr>
          <a:xfrm>
            <a:off x="9481965" y="372170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FAF2AC-D37D-FE0D-58F9-220AD8A35307}"/>
              </a:ext>
            </a:extLst>
          </p:cNvPr>
          <p:cNvSpPr txBox="1"/>
          <p:nvPr/>
        </p:nvSpPr>
        <p:spPr>
          <a:xfrm>
            <a:off x="9396141" y="2959194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72AE41-C4E8-95AB-EF38-1A5F3D6D611C}"/>
              </a:ext>
            </a:extLst>
          </p:cNvPr>
          <p:cNvSpPr txBox="1"/>
          <p:nvPr/>
        </p:nvSpPr>
        <p:spPr>
          <a:xfrm>
            <a:off x="5611112" y="217885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A3819ED-5BF9-4254-D8BF-ED71A3414F2C}"/>
              </a:ext>
            </a:extLst>
          </p:cNvPr>
          <p:cNvSpPr txBox="1"/>
          <p:nvPr/>
        </p:nvSpPr>
        <p:spPr>
          <a:xfrm>
            <a:off x="1933187" y="217885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31342F-F19E-326B-77B5-AA681DF585A9}"/>
              </a:ext>
            </a:extLst>
          </p:cNvPr>
          <p:cNvSpPr txBox="1"/>
          <p:nvPr/>
        </p:nvSpPr>
        <p:spPr>
          <a:xfrm>
            <a:off x="9157341" y="2178851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901D43-2143-E7E3-276A-9F13C6F94C54}"/>
              </a:ext>
            </a:extLst>
          </p:cNvPr>
          <p:cNvSpPr txBox="1"/>
          <p:nvPr/>
        </p:nvSpPr>
        <p:spPr>
          <a:xfrm>
            <a:off x="1395637" y="1624083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1B3A1C-959F-2480-CFA3-3B9B3FCE527E}"/>
              </a:ext>
            </a:extLst>
          </p:cNvPr>
          <p:cNvSpPr txBox="1"/>
          <p:nvPr/>
        </p:nvSpPr>
        <p:spPr>
          <a:xfrm>
            <a:off x="8684921" y="1624083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48E8DB-C471-1950-96CF-EE8A77A54B31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 flipV="1">
            <a:off x="7080267" y="3696110"/>
            <a:ext cx="704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EF31C0-4637-E2F1-4077-BD68A55783BC}"/>
              </a:ext>
            </a:extLst>
          </p:cNvPr>
          <p:cNvGrpSpPr/>
          <p:nvPr/>
        </p:nvGrpSpPr>
        <p:grpSpPr>
          <a:xfrm>
            <a:off x="1465635" y="2959194"/>
            <a:ext cx="1968533" cy="1117942"/>
            <a:chOff x="1465635" y="2293714"/>
            <a:chExt cx="1968533" cy="111794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0CE76B-B147-7D56-9C89-A5BC9C0EFFB6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798660-4890-3D63-D9F9-007B431A3185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C9EBE0-C578-A04D-53F6-6B33C5ED010C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E70D85-85EB-1F5F-9578-6F1D9D5613EB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30F15-067A-FAC8-2288-21BAE7788EF5}"/>
              </a:ext>
            </a:extLst>
          </p:cNvPr>
          <p:cNvSpPr/>
          <p:nvPr/>
        </p:nvSpPr>
        <p:spPr>
          <a:xfrm>
            <a:off x="5111734" y="58777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B859F-DE83-F30B-92D5-03FEA27D9414}"/>
              </a:ext>
            </a:extLst>
          </p:cNvPr>
          <p:cNvSpPr txBox="1"/>
          <p:nvPr/>
        </p:nvSpPr>
        <p:spPr>
          <a:xfrm>
            <a:off x="5418379" y="595501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38D2A0-40C0-EF25-7F21-92E8D86E7D3B}"/>
              </a:ext>
            </a:extLst>
          </p:cNvPr>
          <p:cNvSpPr txBox="1"/>
          <p:nvPr/>
        </p:nvSpPr>
        <p:spPr>
          <a:xfrm>
            <a:off x="5734363" y="628319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Unit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63CEF44-7471-C88C-2105-F7AB04F0F1B8}"/>
              </a:ext>
            </a:extLst>
          </p:cNvPr>
          <p:cNvCxnSpPr>
            <a:cxnSpLocks/>
            <a:stCxn id="14" idx="3"/>
            <a:endCxn id="65" idx="2"/>
          </p:cNvCxnSpPr>
          <p:nvPr/>
        </p:nvCxnSpPr>
        <p:spPr>
          <a:xfrm flipV="1">
            <a:off x="3434168" y="3696110"/>
            <a:ext cx="806507" cy="11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6A2607-CCEE-4110-FED9-C457C0C88256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6096001" y="4075991"/>
            <a:ext cx="0" cy="18017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C94183-2DD7-F59D-CE63-2315B5AC6DD4}"/>
              </a:ext>
            </a:extLst>
          </p:cNvPr>
          <p:cNvSpPr/>
          <p:nvPr/>
        </p:nvSpPr>
        <p:spPr>
          <a:xfrm>
            <a:off x="1465634" y="4685058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0C6B0-BEC6-F9A6-620C-F7E9FB8F4C68}"/>
              </a:ext>
            </a:extLst>
          </p:cNvPr>
          <p:cNvSpPr txBox="1"/>
          <p:nvPr/>
        </p:nvSpPr>
        <p:spPr>
          <a:xfrm>
            <a:off x="1761122" y="476120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78263-1352-2FBF-872A-103D68A41231}"/>
              </a:ext>
            </a:extLst>
          </p:cNvPr>
          <p:cNvSpPr txBox="1"/>
          <p:nvPr/>
        </p:nvSpPr>
        <p:spPr>
          <a:xfrm>
            <a:off x="2192682" y="508938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5BE02-B257-7FFC-6ECC-29DD2FFC4701}"/>
              </a:ext>
            </a:extLst>
          </p:cNvPr>
          <p:cNvSpPr txBox="1"/>
          <p:nvPr/>
        </p:nvSpPr>
        <p:spPr>
          <a:xfrm>
            <a:off x="2006061" y="4326877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44736C-810A-4DAC-B4FF-2D5090E747BF}"/>
              </a:ext>
            </a:extLst>
          </p:cNvPr>
          <p:cNvSpPr/>
          <p:nvPr/>
        </p:nvSpPr>
        <p:spPr>
          <a:xfrm>
            <a:off x="5111734" y="377766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CF223D-A2D0-625A-232A-CFB32CBAA6D8}"/>
              </a:ext>
            </a:extLst>
          </p:cNvPr>
          <p:cNvSpPr/>
          <p:nvPr/>
        </p:nvSpPr>
        <p:spPr>
          <a:xfrm>
            <a:off x="6684297" y="3777666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A813A0-CC41-024C-28B6-1E08BD88D43C}"/>
              </a:ext>
            </a:extLst>
          </p:cNvPr>
          <p:cNvGrpSpPr/>
          <p:nvPr/>
        </p:nvGrpSpPr>
        <p:grpSpPr>
          <a:xfrm>
            <a:off x="8754917" y="4326877"/>
            <a:ext cx="1968533" cy="1117942"/>
            <a:chOff x="1465634" y="3661397"/>
            <a:chExt cx="1968533" cy="11179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05A2B5-25E0-1C7D-6883-E2DA08EA7370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187AC-4A2D-E747-2BB2-F60240CD126E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FDDB9B-FF2B-50E5-81E9-E6B0333F6AE7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13226-8B31-7926-E8B6-9DB2889586B1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568BE98-DED8-D7B6-0DBB-0233D1967915}"/>
              </a:ext>
            </a:extLst>
          </p:cNvPr>
          <p:cNvCxnSpPr>
            <a:cxnSpLocks/>
            <a:stCxn id="16" idx="1"/>
            <a:endCxn id="56" idx="6"/>
          </p:cNvCxnSpPr>
          <p:nvPr/>
        </p:nvCxnSpPr>
        <p:spPr>
          <a:xfrm rot="10800000" flipV="1">
            <a:off x="4492676" y="3926828"/>
            <a:ext cx="619059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63C5A12-85AA-EC1B-F30A-31E5EE6F2F32}"/>
              </a:ext>
            </a:extLst>
          </p:cNvPr>
          <p:cNvCxnSpPr>
            <a:cxnSpLocks/>
            <a:stCxn id="19" idx="3"/>
            <a:endCxn id="52" idx="2"/>
          </p:cNvCxnSpPr>
          <p:nvPr/>
        </p:nvCxnSpPr>
        <p:spPr>
          <a:xfrm>
            <a:off x="7080267" y="3926829"/>
            <a:ext cx="632413" cy="11381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744EA76-15D9-700B-0604-EDF93ACDCF90}"/>
              </a:ext>
            </a:extLst>
          </p:cNvPr>
          <p:cNvSpPr/>
          <p:nvPr/>
        </p:nvSpPr>
        <p:spPr>
          <a:xfrm>
            <a:off x="7712680" y="490293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21C488A-E564-DADD-D2DA-134A784A2215}"/>
              </a:ext>
            </a:extLst>
          </p:cNvPr>
          <p:cNvSpPr/>
          <p:nvPr/>
        </p:nvSpPr>
        <p:spPr>
          <a:xfrm>
            <a:off x="7875120" y="477864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8F6C1C-5BD9-2132-0D28-8EC66CD76175}"/>
              </a:ext>
            </a:extLst>
          </p:cNvPr>
          <p:cNvSpPr/>
          <p:nvPr/>
        </p:nvSpPr>
        <p:spPr>
          <a:xfrm>
            <a:off x="7784680" y="497493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338BDD7-464C-2AB5-0DCA-6E537A43F876}"/>
              </a:ext>
            </a:extLst>
          </p:cNvPr>
          <p:cNvSpPr/>
          <p:nvPr/>
        </p:nvSpPr>
        <p:spPr>
          <a:xfrm>
            <a:off x="4168675" y="4902938"/>
            <a:ext cx="324000" cy="324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E5BFEF-9D45-17E7-5FCC-19791DB2438D}"/>
              </a:ext>
            </a:extLst>
          </p:cNvPr>
          <p:cNvSpPr/>
          <p:nvPr/>
        </p:nvSpPr>
        <p:spPr>
          <a:xfrm>
            <a:off x="3963268" y="4778645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7D9D534-28D9-16C5-462E-60EE550CDA98}"/>
              </a:ext>
            </a:extLst>
          </p:cNvPr>
          <p:cNvSpPr/>
          <p:nvPr/>
        </p:nvSpPr>
        <p:spPr>
          <a:xfrm>
            <a:off x="4240675" y="4974938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23F7824-3132-1397-EABD-EB16AFDEC2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434167" y="5064938"/>
            <a:ext cx="78507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68FC9A5-AC33-57C4-F4F2-F250D616DAAC}"/>
              </a:ext>
            </a:extLst>
          </p:cNvPr>
          <p:cNvCxnSpPr>
            <a:cxnSpLocks/>
            <a:stCxn id="54" idx="6"/>
            <a:endCxn id="22" idx="1"/>
          </p:cNvCxnSpPr>
          <p:nvPr/>
        </p:nvCxnSpPr>
        <p:spPr>
          <a:xfrm>
            <a:off x="7964680" y="5064938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042797DB-1230-AE5B-B02F-B7050AC5E51D}"/>
              </a:ext>
            </a:extLst>
          </p:cNvPr>
          <p:cNvSpPr/>
          <p:nvPr/>
        </p:nvSpPr>
        <p:spPr>
          <a:xfrm>
            <a:off x="4240675" y="360611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51CE022-C713-0B03-5809-092CEDE3818F}"/>
              </a:ext>
            </a:extLst>
          </p:cNvPr>
          <p:cNvSpPr/>
          <p:nvPr/>
        </p:nvSpPr>
        <p:spPr>
          <a:xfrm>
            <a:off x="7784680" y="3606110"/>
            <a:ext cx="180000" cy="18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1308B37-D79B-028E-E6D6-3A788860C2FC}"/>
              </a:ext>
            </a:extLst>
          </p:cNvPr>
          <p:cNvCxnSpPr>
            <a:cxnSpLocks/>
            <a:stCxn id="13" idx="1"/>
            <a:endCxn id="65" idx="6"/>
          </p:cNvCxnSpPr>
          <p:nvPr/>
        </p:nvCxnSpPr>
        <p:spPr>
          <a:xfrm flipH="1" flipV="1">
            <a:off x="4420675" y="3696110"/>
            <a:ext cx="691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DF99240-5C14-883C-D4B4-52894ADB6E24}"/>
              </a:ext>
            </a:extLst>
          </p:cNvPr>
          <p:cNvCxnSpPr>
            <a:cxnSpLocks/>
            <a:stCxn id="17" idx="1"/>
            <a:endCxn id="66" idx="6"/>
          </p:cNvCxnSpPr>
          <p:nvPr/>
        </p:nvCxnSpPr>
        <p:spPr>
          <a:xfrm flipH="1" flipV="1">
            <a:off x="7964680" y="369611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BA4C91-C520-D2FB-503A-54A8CC97C73A}"/>
              </a:ext>
            </a:extLst>
          </p:cNvPr>
          <p:cNvGrpSpPr/>
          <p:nvPr/>
        </p:nvGrpSpPr>
        <p:grpSpPr>
          <a:xfrm>
            <a:off x="4225826" y="1169047"/>
            <a:ext cx="3740349" cy="5557070"/>
            <a:chOff x="4225826" y="167055"/>
            <a:chExt cx="3740349" cy="6559062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F92C026-DD1C-253F-9CEE-33F98E756D32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A12E5D4-59EB-D3AF-37AF-FDA3553B154D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AB0C3B-7334-8501-BBA3-6E85F08FF839}"/>
              </a:ext>
            </a:extLst>
          </p:cNvPr>
          <p:cNvSpPr txBox="1"/>
          <p:nvPr/>
        </p:nvSpPr>
        <p:spPr>
          <a:xfrm>
            <a:off x="5635502" y="1578607"/>
            <a:ext cx="912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050C5-BC0A-7DF6-DDE1-9D4DEA40DA0D}"/>
              </a:ext>
            </a:extLst>
          </p:cNvPr>
          <p:cNvSpPr txBox="1"/>
          <p:nvPr/>
        </p:nvSpPr>
        <p:spPr>
          <a:xfrm>
            <a:off x="5286786" y="1194447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B58C1AE-0DC4-6231-2C1E-28599D1C44FA}"/>
              </a:ext>
            </a:extLst>
          </p:cNvPr>
          <p:cNvCxnSpPr>
            <a:cxnSpLocks/>
          </p:cNvCxnSpPr>
          <p:nvPr/>
        </p:nvCxnSpPr>
        <p:spPr>
          <a:xfrm>
            <a:off x="4227010" y="1557448"/>
            <a:ext cx="0" cy="5232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457EC5-AFA0-4DCB-BB64-AF7C7C6191A5}"/>
              </a:ext>
            </a:extLst>
          </p:cNvPr>
          <p:cNvCxnSpPr>
            <a:cxnSpLocks/>
          </p:cNvCxnSpPr>
          <p:nvPr/>
        </p:nvCxnSpPr>
        <p:spPr>
          <a:xfrm>
            <a:off x="7956556" y="1557448"/>
            <a:ext cx="0" cy="52322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18B426-A017-EB2D-76C7-F029064BEDF7}"/>
              </a:ext>
            </a:extLst>
          </p:cNvPr>
          <p:cNvCxnSpPr>
            <a:cxnSpLocks/>
          </p:cNvCxnSpPr>
          <p:nvPr/>
        </p:nvCxnSpPr>
        <p:spPr>
          <a:xfrm>
            <a:off x="4227010" y="1959778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E80B3E3-4E2D-C689-5892-B16CF18EE539}"/>
              </a:ext>
            </a:extLst>
          </p:cNvPr>
          <p:cNvCxnSpPr>
            <a:cxnSpLocks/>
          </p:cNvCxnSpPr>
          <p:nvPr/>
        </p:nvCxnSpPr>
        <p:spPr>
          <a:xfrm>
            <a:off x="1130156" y="666365"/>
            <a:ext cx="0" cy="5232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C68A84-0DB2-3480-891A-B869421A3F4C}"/>
              </a:ext>
            </a:extLst>
          </p:cNvPr>
          <p:cNvCxnSpPr>
            <a:cxnSpLocks/>
          </p:cNvCxnSpPr>
          <p:nvPr/>
        </p:nvCxnSpPr>
        <p:spPr>
          <a:xfrm>
            <a:off x="10998549" y="666365"/>
            <a:ext cx="0" cy="52322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E12366-557F-BC39-77D0-F48C86ABBE0F}"/>
              </a:ext>
            </a:extLst>
          </p:cNvPr>
          <p:cNvCxnSpPr>
            <a:cxnSpLocks/>
          </p:cNvCxnSpPr>
          <p:nvPr/>
        </p:nvCxnSpPr>
        <p:spPr>
          <a:xfrm>
            <a:off x="1130156" y="1004649"/>
            <a:ext cx="986839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5C1AD4B-8A45-D62B-ECC6-210567501CA2}"/>
              </a:ext>
            </a:extLst>
          </p:cNvPr>
          <p:cNvSpPr txBox="1"/>
          <p:nvPr/>
        </p:nvSpPr>
        <p:spPr>
          <a:xfrm>
            <a:off x="5424053" y="585924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Integration</a:t>
            </a:r>
            <a:r>
              <a:rPr lang="ko-KR" altLang="en-US" sz="1400" b="1">
                <a:solidFill>
                  <a:srgbClr val="0070C0"/>
                </a:solidFill>
              </a:rPr>
              <a:t> </a:t>
            </a:r>
            <a:r>
              <a:rPr lang="en-GB" altLang="ko-KR" sz="1400" b="1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F4F06-058D-8302-0116-742F7F1CCF77}"/>
              </a:ext>
            </a:extLst>
          </p:cNvPr>
          <p:cNvSpPr txBox="1"/>
          <p:nvPr/>
        </p:nvSpPr>
        <p:spPr>
          <a:xfrm>
            <a:off x="5291004" y="19824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0DA0-DBC2-E147-C3EC-E5567962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65672BE-2BC4-48AE-8642-5A85D12D27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8CC018F-F246-BDF3-A022-9698EF7451BE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6A4B15-FB0E-1CDD-C1E0-FE53C14660DF}"/>
              </a:ext>
            </a:extLst>
          </p:cNvPr>
          <p:cNvSpPr txBox="1"/>
          <p:nvPr/>
        </p:nvSpPr>
        <p:spPr>
          <a:xfrm>
            <a:off x="4477564" y="348959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6F3DB-D52C-B331-4B8E-A065D8A5AAF4}"/>
              </a:ext>
            </a:extLst>
          </p:cNvPr>
          <p:cNvSpPr txBox="1"/>
          <p:nvPr/>
        </p:nvSpPr>
        <p:spPr>
          <a:xfrm>
            <a:off x="7303059" y="513376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003CEC-3AAC-2B13-B779-F739DD211410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869ED-832F-4712-D167-F420BDC0A543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770DA-89A8-D0A7-620E-B2C2D7DDEC6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32CC41-C665-DD38-2A42-15A0E678372D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BD0164-4A89-B0C3-5355-6051D30F47B6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B19D69-75F2-ABD8-351E-4D580E10AE46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1D7818-10DD-D30D-1B72-3E28BF659CB3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03AC4E-F4B3-4DDC-AFE9-4467BD88A81A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E57BD8B-E52E-858C-DB6C-32516A9AB22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A4E6E30-FC05-0F0A-94F5-BA7733709F54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ED4DB5F1-3D54-1672-96D8-DC433DA67880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83A303E-8F10-4DAF-C0ED-398F3697EEBF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D0EB238-5043-5BB6-A451-EC33AD37267A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D3249-3D38-313D-59AC-AFE483C3F803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D34B84C-A2AF-43FB-D20F-78440AE52422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DB1425-EE4F-EF67-B2C7-1265645C21F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8C9DC3-7E1E-1DD9-90C8-E8FA957C773C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C6C6151-D729-1086-7299-ADDAAAC4232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89EE060-0474-2F79-2E52-5E5CBC1B2F68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17A0E1B-56FC-5B90-B237-6F579D1E424B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800BB-4B01-79E6-0641-EB2EFC17FB81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A6E75-1B71-21FF-FC1E-882789DF37C3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6C7A-01BB-921A-6829-E3DBDB13F198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28E30-0535-FFA9-64AE-39E474AD3C69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CDA12-15AA-4BB8-C6B5-7E1FCFC42E05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3E17ED-09E2-277F-1085-4A1E3F7C10A2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B7531C-D4B8-F7A9-2C77-CA43120F0F32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03171-BE96-9C0D-F431-BE486F6FDCDE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0C5C8-61F7-BDB4-CFDF-F208FB8331A5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E2E7B-DBB1-F6DD-5106-4CD927A8550C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FD93152-20EE-318E-9514-B619BC658E80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A0D0BA-8526-ADE0-4026-52C1607057E8}"/>
              </a:ext>
            </a:extLst>
          </p:cNvPr>
          <p:cNvSpPr txBox="1"/>
          <p:nvPr/>
        </p:nvSpPr>
        <p:spPr>
          <a:xfrm>
            <a:off x="3830816" y="513376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C655DA1-EF7E-E362-522D-6C033DA65332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9B94405-4133-1BD9-BB60-7A5E3F42E59E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0F8B0EA-FC6D-EA6A-5531-C268D05CCABD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69E1CD6-8BA6-6F1D-66AA-05A928211FDE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5090E01-8F20-DA2E-B531-EF98F86FEF2C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642BC57-AF29-D7CF-E88F-7C335D21E1AC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A0594F2-6C19-0977-5D02-ED0348728557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C203577-25A0-1875-EC6F-07D7270D91CF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6FAE179-66A8-6810-A0F5-A03733AA14FB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1056711-737E-59A2-A24B-3AE7CADC97CC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7BED0BD-014F-F020-6694-50A4F7D33980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99AC7A5-B8D2-65A2-7713-A1061E291BA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7E69D0-6FE2-C778-C072-C58AB4500474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C1AD99-9AB2-2114-8C7C-393D19AC0F38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480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2726DA7-FD85-64F6-399D-C19AACFB2F73}"/>
              </a:ext>
            </a:extLst>
          </p:cNvPr>
          <p:cNvSpPr/>
          <p:nvPr/>
        </p:nvSpPr>
        <p:spPr>
          <a:xfrm>
            <a:off x="5111734" y="5608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0590069-59FD-73E2-C5E5-E051305C86B4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C0DA76-91A3-F01E-C24A-A3AB8665DA6F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02E885-1849-6742-F25D-DD37FAA38C9B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9E2E675-0776-FA19-2C60-12914117BAE3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E790E9-D2E1-A9D4-D608-76D623A05E4F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C255D8-B722-C963-F6C3-17D29EF6D931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CBF4E1-4958-97CA-D036-74B2D9A99C21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D9D13B-031E-948E-BC4A-D295BC363B5F}"/>
              </a:ext>
            </a:extLst>
          </p:cNvPr>
          <p:cNvSpPr txBox="1"/>
          <p:nvPr/>
        </p:nvSpPr>
        <p:spPr>
          <a:xfrm>
            <a:off x="5418379" y="5685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94AC528-6E63-65C9-739C-B5F90D2C20EB}"/>
              </a:ext>
            </a:extLst>
          </p:cNvPr>
          <p:cNvSpPr txBox="1"/>
          <p:nvPr/>
        </p:nvSpPr>
        <p:spPr>
          <a:xfrm>
            <a:off x="5718333" y="6014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5B24C2-E0D9-22B5-01FC-64C5E570DB6A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66AE400-90D3-6880-AC7D-9687BB6760FE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10B5AF-8501-7A03-9722-8B931EFFB6D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D5A61B-F385-4AD6-1263-84A8875C58DB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1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EB6B-C9ED-3336-92E0-D667136F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CB91D3-DBFE-00A0-EB2B-C6102FF608BC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AACE77-E5DE-91D4-244A-55E9B58C1C57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46DC0-59B1-0FBF-2A10-EEEF691F3DD3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2DAF7-8B2E-61C7-5079-D820CC95EAFA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9CF6C-B186-8BD2-8FE1-93655A5C0BE4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489E2-DE23-F892-B1F8-69BB08D0B6A4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347F55BD-5CC3-D97E-1491-7363ABF25463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AB29E01-D14A-D780-48EF-69198496A6B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092DA088-B5BC-0BD3-99C3-66DB414109F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C3C67A-08E9-9545-9A60-21D60788B4D3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9A8D6FF-2BC3-2531-6645-2CB706507B90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30F95C-6A53-D08F-2244-F52B4EB569BB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9D2E9B-D776-F38B-8E68-317E82845F2B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47537B-0FA5-B9C5-71E6-93EDC79140F0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0DEB51-1956-3E4C-A765-4C7FFDE38E0B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B97882-DEF0-79BD-FDED-A263CAFBC259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EDFA48E-9751-90FA-26D5-6BC528DCBB2F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9F9830-AB16-D8B5-59E2-F1C3BD7F1A18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97862-5284-F6A5-4950-FAB01B887D92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8A3A4-E39D-C52D-AFB9-9D181F8B440F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FC96C6-30BD-A9DE-D654-0C26DB7C301E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1B7E2-7E64-69D2-0EDA-148CDC6C8C2E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D6CB4-05FF-C59E-BCAD-F84E0715A503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829B3-C9E6-3251-73F4-957B69C2D733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CAA52C2-7E1F-D584-6E1B-BC1D28AC272D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4FE8E74-A0C9-6DC1-C08B-F9AF1F447A0E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4C07092-FACD-2140-705B-654A8A724D98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396F81D-DB52-D396-C22F-6AC170E58BDC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F5BC77-9D36-CFF0-08C1-9AF1F4DE06E2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48408-F11E-905D-BF96-1D32ADC61E8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896B6A2-C695-1786-8608-939960CC541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E153B2-8830-FD2F-AE08-D5EF6AC082FD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A7CE37-70B6-9721-5734-E005AF23E4BE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C96C86-A609-5DD5-DAD1-F99748143B16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395C1F9-579C-914E-B87D-820A09084FC5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39BD2E-5F10-ABC4-1B23-47DF0D7DB12E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FCE5F-6EA8-E5C4-78B5-2953C14C9D0B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657DEB3-7919-FAEA-A834-6AF25093D619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37ABD28-58AB-DAB7-C6EC-B4B3524D48F2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05D00A-DA51-C211-0EE2-58EA2F86878E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8E20F-D062-99C2-F65B-483B15D40B89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025EB8-615C-C2AE-F1A3-45CEB51903A5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E17AFF-0F53-494D-BF13-7596133D78E8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BB6E5-3EC1-A068-4232-11CD6A95519F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727286-01CA-B6FF-27B0-0DFC1341C584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7AFE7A8-73D3-75FD-F134-7C91FFD5F817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2B6BC0-092E-6435-0518-8F7B3AE66674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A14FBFA-9F22-6069-D20E-D1E8EE20DF8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9AFEA9E-D459-0FD1-F4DD-93DEFA3793C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9683661-6138-C41B-567D-B26EBD8051E9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F8D8ED0-D2FD-DCC0-6E20-184C6FCD4E83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689CEC-2115-0767-E7AD-1E79707F47B0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0238422-F25A-542B-E4A2-F1D56AC5818B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22E905C-6D08-B8C2-71BD-629062FCA7C4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0D8E37-DF7E-41D3-0E99-FBCE29FEDE76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FB38B33-272F-94D7-0D4F-2CD22A927D56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1F05B-9275-5061-1DC4-5AC714E6DF38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72B7E0F-C237-BB94-BE53-34BA23306248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D63B3C-59ED-2A7A-F91E-F78B2327059F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94DD0B-01DB-87D8-061E-906977C8ABE5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AF31D-91DB-3C17-3428-EE7367008969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B90B63-C9C1-19AF-1659-238CEAF44EF3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88983D-5640-713E-8D35-A77A424BA94E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148EADC-2D8A-66DC-8DDD-1497F6DE03C1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FBC6582-8BF2-AF43-843B-790BE0A6B2A7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AAC6BC-60BB-D140-8EF0-60695C73A9B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DEA23B-8409-6CA1-C838-AF6129C57BED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A532F-96EB-9D73-9D73-10449510A2F3}"/>
              </a:ext>
            </a:extLst>
          </p:cNvPr>
          <p:cNvSpPr/>
          <p:nvPr/>
        </p:nvSpPr>
        <p:spPr>
          <a:xfrm>
            <a:off x="964030" y="2901894"/>
            <a:ext cx="10263940" cy="375253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935DD39-4737-0171-267A-8A7C226986E1}"/>
              </a:ext>
            </a:extLst>
          </p:cNvPr>
          <p:cNvSpPr/>
          <p:nvPr/>
        </p:nvSpPr>
        <p:spPr>
          <a:xfrm>
            <a:off x="1111351" y="3094934"/>
            <a:ext cx="9969299" cy="342270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5C140F-322E-A3A4-EEA5-5CD0B882B232}"/>
              </a:ext>
            </a:extLst>
          </p:cNvPr>
          <p:cNvSpPr/>
          <p:nvPr/>
        </p:nvSpPr>
        <p:spPr>
          <a:xfrm>
            <a:off x="1273911" y="3313374"/>
            <a:ext cx="9644179" cy="305499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4520-7944-ED4E-6F96-1002019F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3B8238-B6AD-7ACA-82D4-BCC68CD15436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CB028C-CE5D-BC88-A7B9-F66346FB15C3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CDE73-49B2-E73C-B963-1C8B681F7EEB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0F77C-B89C-6C26-295B-BBA8ED5A9042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82A55-505E-E998-8E49-3762785E4491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EEECAE-C86E-4468-49D7-1834ABCAA650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1BBF996-C8D6-0ACE-1811-DFD3DFACBDE7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CA33913-F2E8-5E57-AD54-8DC6A8D7338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630F0E73-2CD9-F552-3BED-18F5C94A08F0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4188FC-EDFD-81E0-BA23-CAFDC92269C5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CA7C82A-A51A-7985-54FB-57C056FEF33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1BF9A9A-A28E-10E6-BDBE-1FDEDC250A4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4771075-E295-FB72-0AA2-71C77EE072F2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3C53E7-806A-CA7B-9D6D-B4F1EA9CD9A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502E9E-7ED8-6E6F-7CE9-7653BC0C2E12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A67AE7-1D53-D8C2-0EEA-26FD47FD9B2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7E77890-6076-7E3D-83A9-610B5CEBD665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CFB6D3-5496-3815-4E95-E98B4F93D60B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DE571-8623-EA41-8A01-DFB8276FFDCA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C9DE7-004E-C316-CC30-4D15495918FC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BC21C9-9712-23CF-E458-90B326768D95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BEE36-870A-6FB0-D9C3-BFD0CF30BD65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D2B8C-2C17-C20F-7B61-12B4BACE29AA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2E272F-89D4-CE0E-B866-40C316ABA591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9078F77-8CC2-6B46-6A05-532507DB1D05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4224D8A-A13C-B131-05D6-09A7FCF6066C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EFEB0BB-D1F2-62F2-44FC-BE2817C4E69D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77C8308-6378-01DF-6C9E-F5E33F9535AB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8723785-9791-0644-7FA4-0C61310F19F6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4C7737-CD9D-0225-BEC5-8DF7F60893CF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15006C6-1241-F99D-C24D-E37E2ACD16B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F9AD2-E51C-9ADD-77D3-CFA37CE89F5A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17F67A-C094-4617-2353-A57AAE917763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C581E2-5906-00B1-757D-93406AFD851D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A1E92D-326E-281D-9628-E0FDE1020CE0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A7EA563-08F1-A2B8-C8A7-664B38421C94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47591D-2B45-CF1F-095D-95C91C856031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17ACC2-1164-251D-FA1D-B40FB50E6E94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5851D7-03B8-E230-F13F-06E5A08D15CD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DBBA8B-911C-A37B-D618-61E85CFB642C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C2E6B-9F49-A31A-A190-E80BA791BB63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182BA7-5F69-8589-E8C4-7972ACF55EF6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64E333-B7D9-32E4-B054-A9B760630E72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C3F4B-2C1D-14B9-C5D2-484AD1F937D3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C4309FF-ED9E-5224-087F-DE22480C3575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A07A493-B542-B1CD-A7DF-166B26EE797B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6064C6-D320-7E4E-9FD4-191927A7284A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E001EDF-1F18-5C9A-BFB3-44A66A96B879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4E5E2A1-EF8E-E2DB-51FD-28B1D16BFAF7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27965F4-34D5-E67B-00AA-B45D71F8123F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67C5B5-4D32-5B30-7E26-4CC182DF8658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0CD791F-E875-B29A-B280-49BB9C7B791E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B184ED-9C9C-855E-D75F-0EFCB09A4666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E89E292-46DE-DD18-5AFC-5C1030A12E9C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E405B1-5CB8-F9A3-E191-AD99BFE830D0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D064F95-20B8-ABD8-06BE-E491AF2D6297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0FCDBA-0CEA-0FFF-1C94-FCCE68142576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FDC433-2B1A-1933-CD82-388176FA2349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9F655-24C9-2211-60D6-140150BAD12D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D9C1C2-F7EC-DDF4-5EB1-B3243336B34B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979B1-4FD6-71F6-6A88-DF59CB624D55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EF5144-7D6C-D041-4517-F3F9F9EE6B28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57B308-E97C-D6D2-98EC-8BB4E001ABB4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C3E0E55-735F-622A-CB89-6E92FCE0A233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63F78A8-76FA-8B6B-9FE2-D4B674351285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08A316-56C1-139C-6601-C4DFB0B78BCE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 flipV="1">
            <a:off x="3434168" y="2271128"/>
            <a:ext cx="1677566" cy="114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73A7E7-6F55-8B37-2520-27E54E852F36}"/>
              </a:ext>
            </a:extLst>
          </p:cNvPr>
          <p:cNvSpPr txBox="1"/>
          <p:nvPr/>
        </p:nvSpPr>
        <p:spPr>
          <a:xfrm>
            <a:off x="3751175" y="195807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Input Message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3739D4-9EF3-CEF9-D7DC-E41568B18C6D}"/>
              </a:ext>
            </a:extLst>
          </p:cNvPr>
          <p:cNvGrpSpPr/>
          <p:nvPr/>
        </p:nvGrpSpPr>
        <p:grpSpPr>
          <a:xfrm>
            <a:off x="4633195" y="4308620"/>
            <a:ext cx="320580" cy="540000"/>
            <a:chOff x="8208265" y="4410220"/>
            <a:chExt cx="320580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D612E1-E925-2AFD-2FE6-2378247F4862}"/>
              </a:ext>
            </a:extLst>
          </p:cNvPr>
          <p:cNvGrpSpPr/>
          <p:nvPr/>
        </p:nvGrpSpPr>
        <p:grpSpPr>
          <a:xfrm>
            <a:off x="7246843" y="4308620"/>
            <a:ext cx="320580" cy="540000"/>
            <a:chOff x="8127241" y="4410220"/>
            <a:chExt cx="320580" cy="54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39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4C7A5-489A-3CBE-FB66-2EA66AA67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DB11A2-C417-FF06-3F1F-27597100B8CB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1392EA-A364-54E8-190E-191C4DCCFEE6}"/>
              </a:ext>
            </a:extLst>
          </p:cNvPr>
          <p:cNvSpPr txBox="1"/>
          <p:nvPr/>
        </p:nvSpPr>
        <p:spPr>
          <a:xfrm>
            <a:off x="4477564" y="333211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EFE8C3-B993-C446-4364-1A3CCC181A54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19407-FB7F-3BA5-A53A-187B0E040AAE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4196B-E1F7-2A4E-012D-F86381BC4B7C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22AB5-2A65-4B69-2BDA-A13B372C6B87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1079C42D-FD66-EC44-E9EC-3E91EC5B996D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C27C99A6-BB1E-0C35-3722-15198035E1FE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2130A8D5-B578-B28B-C7D3-4A257B55838B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661E46-72F0-2532-99FB-CA39596E2441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9DDDC36-9E71-30DB-CC1B-A77AB541A354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58574C-1601-6E83-3E22-410BF9BEBD6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EA2B3E5-3D80-DB53-64C5-EEE28B3758D8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E6843D-2079-3CA1-579E-2A098CEC6592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9A21CA-7A4A-F4CC-FFC1-06BE73C882AA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AF1AE8-EEB9-7D7F-3D9F-E2B2028F77B4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818FE71-D666-1049-3AE8-E02D63FEEE2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6EC735-8032-2A70-6ECD-FAADF0F9EF52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B094B-23F9-A259-614F-E8DCA2FA6D4F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E4459-B326-FEA9-42F6-DF02B70CBDBA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74C9FC-0CF6-DF35-E483-3F34F29FA543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A5512-9847-3C1E-ECCC-0B455ECF9F1C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EE79-E95A-4366-B7BC-9CEDB985E4A6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D5C53F-5D03-052E-034B-5A893FD58EBB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4C1752-8EF4-C21E-5F08-56875546521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866DC03-1A43-5727-0BF0-4DF4CCEA9F7A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26782-A13B-EEAF-42A3-596F2F6F35C2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972009"/>
            <a:ext cx="1" cy="22673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0785D239-E1E9-1AA4-53E9-A7BEF45C48C1}"/>
              </a:ext>
            </a:extLst>
          </p:cNvPr>
          <p:cNvSpPr/>
          <p:nvPr/>
        </p:nvSpPr>
        <p:spPr>
          <a:xfrm>
            <a:off x="6006000" y="3792009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ED6063-4177-2BB1-A724-28FD8D45817C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86CDA4-0CDE-AB1F-1159-D1211B5F2DD2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3038A80-67A1-E565-414A-32DA5796F81C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1410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DEF468-12D5-3207-4CF2-045A2DA8AB84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5CC0D2-4A66-F759-393B-5F78F2BDCF4D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F11939-18F4-BEC1-B2FD-03A94B36ADB6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9726F4-56C4-BA26-67CE-275A46EE7CED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578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FB79E5-0675-2860-9914-F84CDEC301DC}"/>
              </a:ext>
            </a:extLst>
          </p:cNvPr>
          <p:cNvSpPr txBox="1"/>
          <p:nvPr/>
        </p:nvSpPr>
        <p:spPr>
          <a:xfrm>
            <a:off x="7303059" y="483404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B37955-79AF-080C-AB5A-7FAC1533394B}"/>
              </a:ext>
            </a:extLst>
          </p:cNvPr>
          <p:cNvSpPr txBox="1"/>
          <p:nvPr/>
        </p:nvSpPr>
        <p:spPr>
          <a:xfrm>
            <a:off x="9295344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105DC0A-E4E7-A73B-92E4-349B8C7EBC25}"/>
              </a:ext>
            </a:extLst>
          </p:cNvPr>
          <p:cNvSpPr/>
          <p:nvPr/>
        </p:nvSpPr>
        <p:spPr>
          <a:xfrm>
            <a:off x="8754917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BC74E5-3D78-0E95-4C50-E64E7F91BE08}"/>
              </a:ext>
            </a:extLst>
          </p:cNvPr>
          <p:cNvSpPr txBox="1"/>
          <p:nvPr/>
        </p:nvSpPr>
        <p:spPr>
          <a:xfrm>
            <a:off x="9050405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EF98080-AAD0-361D-4FAE-9B8590CCF788}"/>
              </a:ext>
            </a:extLst>
          </p:cNvPr>
          <p:cNvSpPr txBox="1"/>
          <p:nvPr/>
        </p:nvSpPr>
        <p:spPr>
          <a:xfrm>
            <a:off x="9481965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9A67E5-9EBC-DA7B-9F17-2F68004E1D00}"/>
              </a:ext>
            </a:extLst>
          </p:cNvPr>
          <p:cNvSpPr txBox="1"/>
          <p:nvPr/>
        </p:nvSpPr>
        <p:spPr>
          <a:xfrm>
            <a:off x="2011892" y="3837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0F13C2-5CD5-13F5-180C-15EA7D1B6C38}"/>
              </a:ext>
            </a:extLst>
          </p:cNvPr>
          <p:cNvSpPr/>
          <p:nvPr/>
        </p:nvSpPr>
        <p:spPr>
          <a:xfrm>
            <a:off x="147146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B0F63-DCB7-FAEE-0588-B5F04C14C75D}"/>
              </a:ext>
            </a:extLst>
          </p:cNvPr>
          <p:cNvSpPr txBox="1"/>
          <p:nvPr/>
        </p:nvSpPr>
        <p:spPr>
          <a:xfrm>
            <a:off x="1766952" y="4276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DD9A9-A1E0-1573-165F-D3DB3FB28455}"/>
              </a:ext>
            </a:extLst>
          </p:cNvPr>
          <p:cNvSpPr txBox="1"/>
          <p:nvPr/>
        </p:nvSpPr>
        <p:spPr>
          <a:xfrm>
            <a:off x="2198512" y="4604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33FC1F-DB82-57A7-616A-C4D3FD9FC230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578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FBFF5B-8262-25DB-EF83-D794F8EC732C}"/>
              </a:ext>
            </a:extLst>
          </p:cNvPr>
          <p:cNvSpPr txBox="1"/>
          <p:nvPr/>
        </p:nvSpPr>
        <p:spPr>
          <a:xfrm>
            <a:off x="3830816" y="483404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A9CC78-5593-2B96-6F8B-94343D472660}"/>
              </a:ext>
            </a:extLst>
          </p:cNvPr>
          <p:cNvGrpSpPr/>
          <p:nvPr/>
        </p:nvGrpSpPr>
        <p:grpSpPr>
          <a:xfrm>
            <a:off x="7712680" y="4292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742C245-5667-115C-9454-E9E44B1BDBA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986629C-0A4E-DEBF-AA36-198B70367DFE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47387CE-7B3C-DDED-071C-DA47B3898FE1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A6E2594-26F3-B614-7129-76267E9C3F55}"/>
              </a:ext>
            </a:extLst>
          </p:cNvPr>
          <p:cNvGrpSpPr/>
          <p:nvPr/>
        </p:nvGrpSpPr>
        <p:grpSpPr>
          <a:xfrm>
            <a:off x="3963268" y="4292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C283B1A-EBBB-02A3-FC76-4582669804B0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9ED99-34EA-4A95-2DF1-64E4579FA590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D207D52-9452-12E1-96C0-F986BE4F0A6C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0D66C3B-16BA-4DB7-A6FD-8BB1CDC8B146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578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82E18C4-9CE3-FA47-5697-23598CADCE79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578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781AEA-35A2-7A2B-C670-AB049B8D2ABE}"/>
              </a:ext>
            </a:extLst>
          </p:cNvPr>
          <p:cNvSpPr/>
          <p:nvPr/>
        </p:nvSpPr>
        <p:spPr>
          <a:xfrm>
            <a:off x="5111734" y="4198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AFFF81-EB4F-1D9E-D8D8-092D8B147A79}"/>
              </a:ext>
            </a:extLst>
          </p:cNvPr>
          <p:cNvSpPr/>
          <p:nvPr/>
        </p:nvSpPr>
        <p:spPr>
          <a:xfrm>
            <a:off x="5111734" y="535460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908D5D-2EB7-C0BB-DDA2-5FD777C919B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49585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3F9E53-B02B-EB2D-063F-0006E32FE0AC}"/>
              </a:ext>
            </a:extLst>
          </p:cNvPr>
          <p:cNvSpPr txBox="1"/>
          <p:nvPr/>
        </p:nvSpPr>
        <p:spPr>
          <a:xfrm>
            <a:off x="5266863" y="4276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6F1017-912B-3684-066C-1AB22983DCB9}"/>
              </a:ext>
            </a:extLst>
          </p:cNvPr>
          <p:cNvSpPr txBox="1"/>
          <p:nvPr/>
        </p:nvSpPr>
        <p:spPr>
          <a:xfrm>
            <a:off x="5718333" y="4604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C2D8A0-6BAD-2B3E-6117-5C8519472F40}"/>
              </a:ext>
            </a:extLst>
          </p:cNvPr>
          <p:cNvSpPr txBox="1"/>
          <p:nvPr/>
        </p:nvSpPr>
        <p:spPr>
          <a:xfrm>
            <a:off x="5418379" y="54318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73A36C-A880-F39D-3E69-9CC372DD2370}"/>
              </a:ext>
            </a:extLst>
          </p:cNvPr>
          <p:cNvSpPr txBox="1"/>
          <p:nvPr/>
        </p:nvSpPr>
        <p:spPr>
          <a:xfrm>
            <a:off x="5718333" y="57600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BBF8BF-171D-E154-3855-C48CED0AF6B0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8D494BA-243E-B28A-7B11-B7EE75D23E2D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2E4E0A-8169-8697-EE7F-4E960CA5D87B}"/>
              </a:ext>
            </a:extLst>
          </p:cNvPr>
          <p:cNvGrpSpPr/>
          <p:nvPr/>
        </p:nvGrpSpPr>
        <p:grpSpPr>
          <a:xfrm>
            <a:off x="4633195" y="4308620"/>
            <a:ext cx="320580" cy="540000"/>
            <a:chOff x="8208265" y="4410220"/>
            <a:chExt cx="320580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B3EA95-3BF9-64C9-8B5F-30EA9D9AEFA5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B63DFD-B49E-ED0C-A43F-1B4991AA7266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76FEB9-0E75-B3ED-F4C9-ABA4A24FAB8A}"/>
              </a:ext>
            </a:extLst>
          </p:cNvPr>
          <p:cNvGrpSpPr/>
          <p:nvPr/>
        </p:nvGrpSpPr>
        <p:grpSpPr>
          <a:xfrm>
            <a:off x="7246843" y="4308620"/>
            <a:ext cx="320580" cy="540000"/>
            <a:chOff x="8127241" y="4410220"/>
            <a:chExt cx="320580" cy="540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21740D-80C9-AE71-1FDA-914F65295571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395439-4D5A-2E47-A27D-BB88D5D183A6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0CF52-A69A-B6E4-95A6-A04F40E68BF5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5143F2-3758-8493-8F01-BC46C3C16209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D2D2A0-3355-85EA-BB72-AFD73DA7537D}"/>
              </a:ext>
            </a:extLst>
          </p:cNvPr>
          <p:cNvSpPr txBox="1"/>
          <p:nvPr/>
        </p:nvSpPr>
        <p:spPr>
          <a:xfrm>
            <a:off x="3435522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534B4-05DC-A753-B029-31AD436E4373}"/>
              </a:ext>
            </a:extLst>
          </p:cNvPr>
          <p:cNvSpPr txBox="1"/>
          <p:nvPr/>
        </p:nvSpPr>
        <p:spPr>
          <a:xfrm>
            <a:off x="3544527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15F3F2C-7692-93EE-849B-D4A5DF2EE36D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4AC49-DE11-4798-F1B0-86A3451C810B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2E9194-8FBA-5A6D-5ADE-85C032705F5E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C19433-5A2B-17E2-7798-073C113BF7AC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2D1EC8-5888-8B2F-69DF-7FDF7AC93E36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072662"/>
            <a:ext cx="3740349" cy="5649058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38E7D27-463A-88A7-9DDA-E690520C4310}"/>
              </a:ext>
            </a:extLst>
          </p:cNvPr>
          <p:cNvSpPr txBox="1"/>
          <p:nvPr/>
        </p:nvSpPr>
        <p:spPr>
          <a:xfrm>
            <a:off x="1901255" y="1116824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B6DAB0-E69F-6ADE-D5EF-C8A9F7E1B31B}"/>
              </a:ext>
            </a:extLst>
          </p:cNvPr>
          <p:cNvSpPr txBox="1"/>
          <p:nvPr/>
        </p:nvSpPr>
        <p:spPr>
          <a:xfrm>
            <a:off x="8986749" y="111682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F0F2511-A0A5-3B7E-DD00-951E087D3DE6}"/>
              </a:ext>
            </a:extLst>
          </p:cNvPr>
          <p:cNvSpPr txBox="1"/>
          <p:nvPr/>
        </p:nvSpPr>
        <p:spPr>
          <a:xfrm>
            <a:off x="5228122" y="1116824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5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8461346" y="3756450"/>
            <a:ext cx="2265269" cy="16997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201288" y="1404594"/>
            <a:ext cx="3740349" cy="5317125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C2FCE4-8393-2B05-9385-76BBF5A20EE9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6B1450-E75C-6D65-945B-B673107FF2B7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4F04-053E-9CE2-12D5-006B3F8B02D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62488-E3A5-19EC-6348-729B33542FA2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788843-922A-C249-D919-50ADF2966FF2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8176F-CC7F-A14A-6F29-C535772DB7C6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8961F-516B-65A6-5048-FAA068F564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92196-5B05-1085-FF6F-CC7601BBC556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15500B-8FAA-ED4F-5A33-050358C6D9CB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2EFDB5-C778-BD8C-6769-9144C721844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9080014-CD38-5AE7-C3A7-C631AA3E84B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32BDC0-6B51-5337-5EE2-16E2CB20F55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84082-8973-721D-B645-2815750E2514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1A0DF-E431-E738-DCD0-5B22DA6C59C8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3581227-EDA3-63D3-108C-BD0AA16450A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130E9-DD69-2152-1E81-BB994EE7D84A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F9530829-F5F3-F4D7-23DA-0262F02DADB3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EC4167-76BF-29F0-5A0C-9E7528734B11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F64F2478-BA72-DD77-6B19-C85C8BE467F5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7F2FD20E-1CF7-12B8-BD9C-58CE81AE2648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67E728-DE78-B198-B96E-66ADDD2D7C9C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841E91-E5F1-25B4-312F-3EE61DD4CAA5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A7B8A7-9A4D-11E2-E57F-80FD553AF372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328A81-8DF1-C9E5-ABEB-A15E365662CB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573B1A-C6FD-D33F-05D1-B4C6DAB12874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202FB0-91A3-3CD4-8981-FEE821F5EAC0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252F0A-7681-12E0-22F8-425F0499A87E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B16043-F8B5-9591-CF70-1D1C95EF8B6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C03C2CE-2731-7A6E-6A6B-9B72FFCBDA8B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456505-3973-3303-6F03-233834BB7510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7E6E69-08AC-15CE-BD43-83D5B231676F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B49C23A-814C-FB1D-492B-ABC356946D3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A4801B9-4513-03B9-4FBF-DE03A742A7CE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2168439-71C5-FB5E-16EB-B7DC2DFA49FE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6DE7DD-4E68-8DFA-5639-C24796C0F8EC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0ED7419-DBC7-FD62-EE15-F2F64563488F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8B044D-3984-B955-9E02-ACE442ADC93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75960-0617-C4E2-DAC3-0A09B6EC226A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716C80-8C38-FE80-67FF-BEAC147F993C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49FD01-06F3-F9E1-361C-D21C13053139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BCAFFD-8A13-A8E4-6EAC-A8E26690492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3912FA-F961-17C5-BAF9-C49839B690EE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CD1A0-FEC6-494A-C101-AE4F5CE6CD6E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A1E95A-34AC-AC4E-6AAA-8D6F70EB8496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7F29829-D74C-19E4-D672-AC444FD799BA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85ED1-0D1F-3950-9ED4-039344778CC6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7F1483-B510-3334-8B32-1D9DE8872FF9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A92051-EABC-DFE0-1AE2-8A6D094CFAC0}"/>
              </a:ext>
            </a:extLst>
          </p:cNvPr>
          <p:cNvSpPr/>
          <p:nvPr/>
        </p:nvSpPr>
        <p:spPr>
          <a:xfrm rot="16200000">
            <a:off x="8186845" y="4608220"/>
            <a:ext cx="540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7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291840" y="336544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562184" y="3939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3728720" y="1393552"/>
              <a:ext cx="2780577" cy="209181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992375" y="1393552"/>
              <a:ext cx="1516922" cy="261974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85662" y="4112204"/>
              <a:ext cx="268118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1065229" y="3365443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234321" y="3448166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4088400" y="4819700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4308469" y="4955735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D75265-F202-1E3B-605B-7D8C3A6A0624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887162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  <a:endCxn id="2" idx="7"/>
            </p:cNvCxnSpPr>
            <p:nvPr/>
          </p:nvCxnSpPr>
          <p:spPr>
            <a:xfrm flipH="1">
              <a:off x="3892507" y="1970800"/>
              <a:ext cx="1329904" cy="8355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58159" y="2684722"/>
              <a:ext cx="97749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2"/>
              <a:ext cx="3971384" cy="49361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4994542" y="3756824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5222412" y="1970800"/>
              <a:ext cx="36" cy="17860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8BCBBE1-69AB-FC23-B3BC-48AA7A2533C8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B851F5A0-4F06-C07D-6CB0-C1F59BA07B27}"/>
                </a:ext>
              </a:extLst>
            </p:cNvPr>
            <p:cNvSpPr/>
            <p:nvPr/>
          </p:nvSpPr>
          <p:spPr>
            <a:xfrm>
              <a:off x="5547360" y="384296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49276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D69BE3-1E12-5783-4169-F18B5A37D919}"/>
                </a:ext>
              </a:extLst>
            </p:cNvPr>
            <p:cNvSpPr/>
            <p:nvPr/>
          </p:nvSpPr>
          <p:spPr>
            <a:xfrm>
              <a:off x="5552440" y="2174183"/>
              <a:ext cx="58928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787400" y="1393551"/>
              <a:ext cx="5900986" cy="78063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09FF6B5-11A0-9E08-8269-4EC905654583}"/>
                </a:ext>
              </a:extLst>
            </p:cNvPr>
            <p:cNvCxnSpPr>
              <a:stCxn id="113" idx="1"/>
              <a:endCxn id="6" idx="0"/>
            </p:cNvCxnSpPr>
            <p:nvPr/>
          </p:nvCxnSpPr>
          <p:spPr>
            <a:xfrm rot="10800000" flipV="1">
              <a:off x="5847080" y="1393551"/>
              <a:ext cx="841306" cy="780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  <a:endCxn id="112" idx="6"/>
            </p:cNvCxnSpPr>
            <p:nvPr/>
          </p:nvCxnSpPr>
          <p:spPr>
            <a:xfrm rot="10800000" flipV="1">
              <a:off x="6136640" y="1393551"/>
              <a:ext cx="551746" cy="270141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69DB0F6-CEDD-8843-F174-1FAD7A1C7D0C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961640" y="3850583"/>
              <a:ext cx="79756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60421" y="1393551"/>
              <a:ext cx="3117815" cy="24570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85521"/>
            <a:ext cx="11897360" cy="4886960"/>
            <a:chOff x="147320" y="985521"/>
            <a:chExt cx="11897360" cy="48869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59" y="1891896"/>
              <a:ext cx="6772634" cy="3729856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034297-82EF-14FA-00D9-8C5F0D44AB1E}"/>
                </a:ext>
              </a:extLst>
            </p:cNvPr>
            <p:cNvSpPr/>
            <p:nvPr/>
          </p:nvSpPr>
          <p:spPr>
            <a:xfrm>
              <a:off x="147320" y="985521"/>
              <a:ext cx="11897360" cy="48869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1B158C-D14F-126E-21F6-27270F200A96}"/>
                </a:ext>
              </a:extLst>
            </p:cNvPr>
            <p:cNvSpPr/>
            <p:nvPr/>
          </p:nvSpPr>
          <p:spPr>
            <a:xfrm>
              <a:off x="3032760" y="4668463"/>
              <a:ext cx="648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6" idx="0"/>
            </p:cNvCxnSpPr>
            <p:nvPr/>
          </p:nvCxnSpPr>
          <p:spPr>
            <a:xfrm rot="10800000" flipV="1">
              <a:off x="3356761" y="1393551"/>
              <a:ext cx="3348365" cy="327491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477564" y="3489594"/>
            <a:ext cx="147989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303059" y="5133761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422314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435522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544527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6FC08EE-5172-B0AD-AF9F-CD02F43A7634}"/>
              </a:ext>
            </a:extLst>
          </p:cNvPr>
          <p:cNvGrpSpPr/>
          <p:nvPr/>
        </p:nvGrpSpPr>
        <p:grpSpPr>
          <a:xfrm>
            <a:off x="3632171" y="4562620"/>
            <a:ext cx="320580" cy="540000"/>
            <a:chOff x="8208265" y="4410220"/>
            <a:chExt cx="320580" cy="54000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C1846BD-6EE9-31CA-6415-954408264B9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98434E0-2F95-062B-27EF-534D9F308E56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3830816" y="5133761"/>
            <a:ext cx="960519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A439B5A-D896-63AD-6D34-C5DBC74D7B68}"/>
              </a:ext>
            </a:extLst>
          </p:cNvPr>
          <p:cNvGrpSpPr/>
          <p:nvPr/>
        </p:nvGrpSpPr>
        <p:grpSpPr>
          <a:xfrm>
            <a:off x="8127241" y="4562620"/>
            <a:ext cx="320580" cy="540000"/>
            <a:chOff x="8127241" y="4410220"/>
            <a:chExt cx="320580" cy="540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CEE5C82-B33D-0E05-F09D-EFCD71E7EB3F}"/>
                </a:ext>
              </a:extLst>
            </p:cNvPr>
            <p:cNvSpPr/>
            <p:nvPr/>
          </p:nvSpPr>
          <p:spPr>
            <a:xfrm rot="16200000">
              <a:off x="810582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A242FD-4AF5-BFA9-F0E2-55802948ED72}"/>
                </a:ext>
              </a:extLst>
            </p:cNvPr>
            <p:cNvSpPr/>
            <p:nvPr/>
          </p:nvSpPr>
          <p:spPr>
            <a:xfrm rot="16200000">
              <a:off x="7929241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5D85EE-245A-FFC3-C704-C1B7A1CD46F2}"/>
              </a:ext>
            </a:extLst>
          </p:cNvPr>
          <p:cNvGrpSpPr/>
          <p:nvPr/>
        </p:nvGrpSpPr>
        <p:grpSpPr>
          <a:xfrm>
            <a:off x="5111734" y="1891247"/>
            <a:ext cx="1968533" cy="4477117"/>
            <a:chOff x="5111734" y="1891247"/>
            <a:chExt cx="1968533" cy="44771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972009"/>
              <a:ext cx="1" cy="4807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9200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4100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636776-02B0-D3B1-C1E4-29D0A94DB2F7}"/>
              </a:ext>
            </a:extLst>
          </p:cNvPr>
          <p:cNvCxnSpPr>
            <a:cxnSpLocks/>
          </p:cNvCxnSpPr>
          <p:nvPr/>
        </p:nvCxnSpPr>
        <p:spPr>
          <a:xfrm>
            <a:off x="11512193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A111872-E303-EF3C-DA18-CFB606917E9D}"/>
              </a:ext>
            </a:extLst>
          </p:cNvPr>
          <p:cNvCxnSpPr>
            <a:cxnSpLocks/>
          </p:cNvCxnSpPr>
          <p:nvPr/>
        </p:nvCxnSpPr>
        <p:spPr>
          <a:xfrm>
            <a:off x="679807" y="61547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50474</TotalTime>
  <Words>2567</Words>
  <Application>Microsoft Office PowerPoint</Application>
  <PresentationFormat>와이드스크린</PresentationFormat>
  <Paragraphs>1484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4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114</cp:revision>
  <dcterms:created xsi:type="dcterms:W3CDTF">2024-03-03T08:08:09Z</dcterms:created>
  <dcterms:modified xsi:type="dcterms:W3CDTF">2024-11-25T20:38:28Z</dcterms:modified>
</cp:coreProperties>
</file>