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6" r:id="rId2"/>
    <p:sldId id="525" r:id="rId3"/>
    <p:sldId id="577" r:id="rId4"/>
    <p:sldId id="572" r:id="rId5"/>
    <p:sldId id="569" r:id="rId6"/>
    <p:sldId id="482" r:id="rId7"/>
    <p:sldId id="484" r:id="rId8"/>
    <p:sldId id="485" r:id="rId9"/>
    <p:sldId id="483" r:id="rId10"/>
    <p:sldId id="516" r:id="rId11"/>
    <p:sldId id="518" r:id="rId12"/>
    <p:sldId id="542" r:id="rId13"/>
    <p:sldId id="543" r:id="rId14"/>
    <p:sldId id="567" r:id="rId15"/>
    <p:sldId id="545" r:id="rId16"/>
    <p:sldId id="548" r:id="rId17"/>
    <p:sldId id="573" r:id="rId18"/>
    <p:sldId id="557" r:id="rId19"/>
    <p:sldId id="559" r:id="rId20"/>
    <p:sldId id="556" r:id="rId21"/>
    <p:sldId id="560" r:id="rId22"/>
    <p:sldId id="504" r:id="rId23"/>
    <p:sldId id="563" r:id="rId24"/>
    <p:sldId id="519" r:id="rId25"/>
    <p:sldId id="565" r:id="rId26"/>
    <p:sldId id="528" r:id="rId27"/>
    <p:sldId id="529" r:id="rId28"/>
    <p:sldId id="532" r:id="rId29"/>
    <p:sldId id="530" r:id="rId30"/>
    <p:sldId id="531" r:id="rId31"/>
    <p:sldId id="521" r:id="rId32"/>
    <p:sldId id="522" r:id="rId33"/>
    <p:sldId id="574" r:id="rId34"/>
    <p:sldId id="513" r:id="rId35"/>
    <p:sldId id="575" r:id="rId36"/>
    <p:sldId id="576" r:id="rId37"/>
    <p:sldId id="578" r:id="rId38"/>
    <p:sldId id="526" r:id="rId39"/>
    <p:sldId id="524" r:id="rId40"/>
    <p:sldId id="527" r:id="rId41"/>
    <p:sldId id="499" r:id="rId42"/>
    <p:sldId id="470" r:id="rId43"/>
    <p:sldId id="505" r:id="rId44"/>
    <p:sldId id="506" r:id="rId45"/>
    <p:sldId id="507" r:id="rId46"/>
    <p:sldId id="508" r:id="rId47"/>
    <p:sldId id="509" r:id="rId48"/>
    <p:sldId id="510" r:id="rId49"/>
    <p:sldId id="511" r:id="rId50"/>
    <p:sldId id="512" r:id="rId51"/>
    <p:sldId id="514" r:id="rId52"/>
    <p:sldId id="498" r:id="rId53"/>
    <p:sldId id="478" r:id="rId54"/>
    <p:sldId id="476" r:id="rId55"/>
    <p:sldId id="517" r:id="rId56"/>
    <p:sldId id="474" r:id="rId57"/>
    <p:sldId id="477" r:id="rId58"/>
    <p:sldId id="493" r:id="rId59"/>
    <p:sldId id="494" r:id="rId60"/>
    <p:sldId id="495" r:id="rId61"/>
    <p:sldId id="471" r:id="rId62"/>
    <p:sldId id="491" r:id="rId63"/>
    <p:sldId id="501" r:id="rId64"/>
    <p:sldId id="536" r:id="rId65"/>
    <p:sldId id="537" r:id="rId66"/>
    <p:sldId id="500" r:id="rId67"/>
    <p:sldId id="490" r:id="rId68"/>
    <p:sldId id="538" r:id="rId69"/>
    <p:sldId id="487" r:id="rId70"/>
    <p:sldId id="539" r:id="rId71"/>
    <p:sldId id="540" r:id="rId72"/>
    <p:sldId id="488" r:id="rId73"/>
    <p:sldId id="496" r:id="rId74"/>
    <p:sldId id="497" r:id="rId75"/>
    <p:sldId id="503" r:id="rId76"/>
    <p:sldId id="566" r:id="rId77"/>
    <p:sldId id="535" r:id="rId78"/>
    <p:sldId id="570" r:id="rId79"/>
    <p:sldId id="571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45DF94C-351D-4961-BC7D-75D3D848C04A}">
          <p14:sldIdLst>
            <p14:sldId id="256"/>
            <p14:sldId id="525"/>
            <p14:sldId id="577"/>
            <p14:sldId id="572"/>
            <p14:sldId id="569"/>
            <p14:sldId id="482"/>
            <p14:sldId id="484"/>
            <p14:sldId id="485"/>
            <p14:sldId id="483"/>
            <p14:sldId id="516"/>
            <p14:sldId id="518"/>
            <p14:sldId id="542"/>
            <p14:sldId id="543"/>
            <p14:sldId id="567"/>
            <p14:sldId id="545"/>
            <p14:sldId id="548"/>
            <p14:sldId id="573"/>
            <p14:sldId id="557"/>
            <p14:sldId id="559"/>
            <p14:sldId id="556"/>
            <p14:sldId id="560"/>
            <p14:sldId id="504"/>
            <p14:sldId id="563"/>
            <p14:sldId id="519"/>
            <p14:sldId id="565"/>
            <p14:sldId id="528"/>
            <p14:sldId id="529"/>
            <p14:sldId id="532"/>
            <p14:sldId id="530"/>
            <p14:sldId id="531"/>
            <p14:sldId id="521"/>
            <p14:sldId id="522"/>
            <p14:sldId id="574"/>
            <p14:sldId id="513"/>
            <p14:sldId id="575"/>
            <p14:sldId id="576"/>
            <p14:sldId id="578"/>
          </p14:sldIdLst>
        </p14:section>
        <p14:section name="Seminar" id="{6896DC71-50BB-40F8-96AD-1860ECD5C207}">
          <p14:sldIdLst>
            <p14:sldId id="526"/>
            <p14:sldId id="524"/>
            <p14:sldId id="527"/>
          </p14:sldIdLst>
        </p14:section>
        <p14:section name="Korean" id="{53F356F4-A938-4737-BB34-EBDC2A0861B5}">
          <p14:sldIdLst>
            <p14:sldId id="499"/>
            <p14:sldId id="470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4"/>
          </p14:sldIdLst>
        </p14:section>
        <p14:section name="Backup" id="{DF57283A-6A0D-4BDC-9D6D-D4922FAF628A}">
          <p14:sldIdLst>
            <p14:sldId id="498"/>
            <p14:sldId id="478"/>
            <p14:sldId id="476"/>
            <p14:sldId id="517"/>
            <p14:sldId id="474"/>
            <p14:sldId id="477"/>
            <p14:sldId id="493"/>
            <p14:sldId id="494"/>
            <p14:sldId id="495"/>
            <p14:sldId id="471"/>
            <p14:sldId id="491"/>
            <p14:sldId id="501"/>
          </p14:sldIdLst>
        </p14:section>
        <p14:section name="Backup-2" id="{3F4F7656-4129-4BE5-93B7-69C6F6D4C4A5}">
          <p14:sldIdLst>
            <p14:sldId id="536"/>
            <p14:sldId id="537"/>
            <p14:sldId id="500"/>
            <p14:sldId id="490"/>
            <p14:sldId id="538"/>
            <p14:sldId id="487"/>
            <p14:sldId id="539"/>
            <p14:sldId id="540"/>
            <p14:sldId id="488"/>
            <p14:sldId id="496"/>
            <p14:sldId id="497"/>
            <p14:sldId id="503"/>
            <p14:sldId id="566"/>
            <p14:sldId id="535"/>
            <p14:sldId id="570"/>
            <p14:sldId id="5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BAFBFF"/>
    <a:srgbClr val="E2E9F6"/>
    <a:srgbClr val="FCEEE4"/>
    <a:srgbClr val="ECF5E7"/>
    <a:srgbClr val="FDFEFC"/>
    <a:srgbClr val="2C89D9"/>
    <a:srgbClr val="1AAE9E"/>
    <a:srgbClr val="F8C325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8" autoAdjust="0"/>
    <p:restoredTop sz="94660"/>
  </p:normalViewPr>
  <p:slideViewPr>
    <p:cSldViewPr snapToGrid="0">
      <p:cViewPr varScale="1">
        <p:scale>
          <a:sx n="94" d="100"/>
          <a:sy n="94" d="100"/>
        </p:scale>
        <p:origin x="7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A12A-26A2-4E24-9FC7-9E664B7E9A6F}" type="datetime1">
              <a:rPr lang="en-GB" smtClean="0"/>
              <a:t>04/01/2025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9BCF-454B-4A7F-9166-1E5F3F64FBE6}" type="datetime1">
              <a:rPr lang="en-GB" smtClean="0"/>
              <a:t>04/01/2025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124E-598A-4501-AF73-2206C8C14947}" type="datetime1">
              <a:rPr lang="en-GB" smtClean="0"/>
              <a:t>04/01/2025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505F-7CD7-4DDA-8F81-3FF9C586E9C2}" type="datetime1">
              <a:rPr lang="en-GB" smtClean="0"/>
              <a:t>04/01/2025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D1AA-7BEB-4479-BFF2-1D5C6FD00EDD}" type="datetime1">
              <a:rPr lang="en-GB" smtClean="0"/>
              <a:t>04/01/2025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7719-83FC-48B9-A419-9636BC5FA1CE}" type="datetime1">
              <a:rPr lang="en-GB" smtClean="0"/>
              <a:t>04/01/2025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8E20-00E3-4256-8C0E-C2C15CE50C0A}" type="datetime1">
              <a:rPr lang="en-GB" smtClean="0"/>
              <a:t>04/01/2025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F3-6D4D-4D5C-A257-2830B80EA9E5}" type="datetime1">
              <a:rPr lang="en-GB" smtClean="0"/>
              <a:t>04/01/2025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D8E7-6E1F-4F0B-9D00-E8AA0B8A042C}" type="datetime1">
              <a:rPr lang="en-GB" smtClean="0"/>
              <a:t>04/01/2025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6ACD-3707-4D80-9C32-0FE017AC8A1D}" type="datetime1">
              <a:rPr lang="en-GB" smtClean="0"/>
              <a:t>04/01/2025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52D3-A496-409F-8F5F-A0368619ACAD}" type="datetime1">
              <a:rPr lang="en-GB" smtClean="0"/>
              <a:t>04/01/2025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BE6B-3A78-44AF-A6B9-9109795A1A68}" type="datetime1">
              <a:rPr lang="en-GB" smtClean="0"/>
              <a:t>04/01/2025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/better-code-with-ddd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1739006" y="1666568"/>
            <a:ext cx="87139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4000" b="1" i="1"/>
              <a:t>better</a:t>
            </a:r>
            <a:r>
              <a:rPr lang="en-GB" altLang="ko-KR" sz="4000" b="1"/>
              <a:t> </a:t>
            </a:r>
            <a:r>
              <a:rPr lang="en-GB" altLang="ko-KR" sz="4400" b="1" i="1">
                <a:solidFill>
                  <a:srgbClr val="0070C0"/>
                </a:solidFill>
              </a:rPr>
              <a:t>CODE</a:t>
            </a:r>
            <a:r>
              <a:rPr lang="en-GB" altLang="ko-KR" sz="4000" b="1"/>
              <a:t> </a:t>
            </a:r>
            <a:r>
              <a:rPr lang="en-GB" altLang="ko-KR" sz="4000" b="1" i="1"/>
              <a:t>with doamin-driven design</a:t>
            </a:r>
            <a:endParaRPr lang="en-GB" sz="4000" b="1" i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121019" y="3082137"/>
            <a:ext cx="194995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고형호</a:t>
            </a:r>
            <a:endParaRPr lang="en-GB" altLang="ko-KR"/>
          </a:p>
          <a:p>
            <a:pPr algn="ctr">
              <a:lnSpc>
                <a:spcPct val="150000"/>
              </a:lnSpc>
            </a:pPr>
            <a:r>
              <a:rPr lang="en-GB" sz="1400">
                <a:hlinkClick r:id="rId2"/>
              </a:rPr>
              <a:t>hyungho.ko@gmail.com</a:t>
            </a:r>
            <a:endParaRPr lang="en-GB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36F6-382D-1EF7-085B-2B64C0B47D82}"/>
              </a:ext>
            </a:extLst>
          </p:cNvPr>
          <p:cNvSpPr txBox="1"/>
          <p:nvPr/>
        </p:nvSpPr>
        <p:spPr>
          <a:xfrm>
            <a:off x="3968687" y="4587411"/>
            <a:ext cx="425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hlinkClick r:id="rId3"/>
              </a:rPr>
              <a:t>https://github.com/hhko/better-code-with-ddd</a:t>
            </a:r>
            <a:endParaRPr lang="en-GB" sz="1600" b="1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188AB-0A69-BA49-8B22-E3F2F40F2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7161C8B5-A261-D420-2265-52955C3BCAAF}"/>
              </a:ext>
            </a:extLst>
          </p:cNvPr>
          <p:cNvSpPr/>
          <p:nvPr/>
        </p:nvSpPr>
        <p:spPr>
          <a:xfrm>
            <a:off x="91440" y="2512060"/>
            <a:ext cx="5740400" cy="1833880"/>
          </a:xfrm>
          <a:prstGeom prst="rightArrow">
            <a:avLst>
              <a:gd name="adj1" fmla="val 88227"/>
              <a:gd name="adj2" fmla="val 50000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93A63926-7194-B08B-472C-A2A049C76334}"/>
              </a:ext>
            </a:extLst>
          </p:cNvPr>
          <p:cNvSpPr/>
          <p:nvPr/>
        </p:nvSpPr>
        <p:spPr>
          <a:xfrm rot="10800000">
            <a:off x="6360160" y="2512060"/>
            <a:ext cx="5740400" cy="1833880"/>
          </a:xfrm>
          <a:prstGeom prst="rightArrow">
            <a:avLst>
              <a:gd name="adj1" fmla="val 88227"/>
              <a:gd name="adj2" fmla="val 5000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901460-9A88-3DAC-0570-B0065EC92E12}"/>
              </a:ext>
            </a:extLst>
          </p:cNvPr>
          <p:cNvSpPr txBox="1"/>
          <p:nvPr/>
        </p:nvSpPr>
        <p:spPr>
          <a:xfrm>
            <a:off x="977562" y="3075057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F2B3E-A862-F74A-18DA-31CAA48B0309}"/>
              </a:ext>
            </a:extLst>
          </p:cNvPr>
          <p:cNvSpPr txBox="1"/>
          <p:nvPr/>
        </p:nvSpPr>
        <p:spPr>
          <a:xfrm>
            <a:off x="9829146" y="3075057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8A0741-EEBB-6B63-F9EB-0B26DA35D2F8}"/>
              </a:ext>
            </a:extLst>
          </p:cNvPr>
          <p:cNvSpPr txBox="1"/>
          <p:nvPr/>
        </p:nvSpPr>
        <p:spPr>
          <a:xfrm>
            <a:off x="5350092" y="3044280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05DA15D-4EE8-C4EF-2208-B43B9E5B6A94}"/>
              </a:ext>
            </a:extLst>
          </p:cNvPr>
          <p:cNvSpPr/>
          <p:nvPr/>
        </p:nvSpPr>
        <p:spPr>
          <a:xfrm>
            <a:off x="0" y="2260600"/>
            <a:ext cx="12192000" cy="2336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791E1-0CFB-29E0-EB43-5CD93A7C81D8}"/>
              </a:ext>
            </a:extLst>
          </p:cNvPr>
          <p:cNvSpPr txBox="1"/>
          <p:nvPr/>
        </p:nvSpPr>
        <p:spPr>
          <a:xfrm>
            <a:off x="3121068" y="3013502"/>
            <a:ext cx="1336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1">
                <a:solidFill>
                  <a:srgbClr val="0070C0"/>
                </a:solidFill>
              </a:rPr>
              <a:t>Voice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of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the Customer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EE143-570F-53C7-8AF5-471646D091A9}"/>
              </a:ext>
            </a:extLst>
          </p:cNvPr>
          <p:cNvSpPr txBox="1"/>
          <p:nvPr/>
        </p:nvSpPr>
        <p:spPr>
          <a:xfrm>
            <a:off x="7732479" y="324433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B57FF-60DB-DC26-3256-71D1FBE6D528}"/>
              </a:ext>
            </a:extLst>
          </p:cNvPr>
          <p:cNvSpPr txBox="1"/>
          <p:nvPr/>
        </p:nvSpPr>
        <p:spPr>
          <a:xfrm>
            <a:off x="5671209" y="2360053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734EEC-8747-4FAA-B55B-3DF204C4D450}"/>
              </a:ext>
            </a:extLst>
          </p:cNvPr>
          <p:cNvSpPr txBox="1"/>
          <p:nvPr/>
        </p:nvSpPr>
        <p:spPr>
          <a:xfrm>
            <a:off x="5671210" y="3913173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</p:spTree>
    <p:extLst>
      <p:ext uri="{BB962C8B-B14F-4D97-AF65-F5344CB8AC3E}">
        <p14:creationId xmlns:p14="http://schemas.microsoft.com/office/powerpoint/2010/main" val="2712559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7CE8F-C7FA-9294-F075-6EFA17444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1BDEA82-5680-839D-FEC7-62B8526E7FB1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D14EA-BC6F-97ED-1934-ED2B47D4740E}"/>
              </a:ext>
            </a:extLst>
          </p:cNvPr>
          <p:cNvSpPr txBox="1"/>
          <p:nvPr/>
        </p:nvSpPr>
        <p:spPr>
          <a:xfrm>
            <a:off x="97756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680CDB-9B30-B300-451E-97E3745A8DEA}"/>
              </a:ext>
            </a:extLst>
          </p:cNvPr>
          <p:cNvSpPr txBox="1"/>
          <p:nvPr/>
        </p:nvSpPr>
        <p:spPr>
          <a:xfrm>
            <a:off x="9829146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5C9AA2E-4067-FF81-5813-DA3A11EA8DC9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1897E6F4-0CC2-CBE8-308C-69902E5CAE29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1637487" y="2531852"/>
            <a:ext cx="347551" cy="172571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1A3149A-7E7B-B1A1-64C5-9FCCC416DEB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1637487" y="4257563"/>
            <a:ext cx="347551" cy="145974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F674F59-AFA6-C0E9-38F8-E8758C56A8BC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05027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142EE4D6-6308-2797-2005-DD4224075A2C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05027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CF630380-15EF-543F-8DD4-C1A049922BE5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49032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368CD36-AC28-DC74-BFB3-4D2BFE64EED4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49032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F2CD72-3E1B-82BB-76A9-49A8CF648310}"/>
              </a:ext>
            </a:extLst>
          </p:cNvPr>
          <p:cNvSpPr txBox="1"/>
          <p:nvPr/>
        </p:nvSpPr>
        <p:spPr>
          <a:xfrm>
            <a:off x="747529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A72A58D-3644-06D4-10AF-5EFB2B127401}"/>
              </a:ext>
            </a:extLst>
          </p:cNvPr>
          <p:cNvSpPr/>
          <p:nvPr/>
        </p:nvSpPr>
        <p:spPr>
          <a:xfrm>
            <a:off x="727169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4C5B84-90DF-A369-8620-3BF36B7E7AF7}"/>
              </a:ext>
            </a:extLst>
          </p:cNvPr>
          <p:cNvSpPr txBox="1"/>
          <p:nvPr/>
        </p:nvSpPr>
        <p:spPr>
          <a:xfrm>
            <a:off x="745781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B00F5F6-75D6-35F2-BD3B-FECE60707227}"/>
              </a:ext>
            </a:extLst>
          </p:cNvPr>
          <p:cNvSpPr/>
          <p:nvPr/>
        </p:nvSpPr>
        <p:spPr>
          <a:xfrm>
            <a:off x="727169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4BD9C-77DC-8E69-BB36-706402AF88F4}"/>
              </a:ext>
            </a:extLst>
          </p:cNvPr>
          <p:cNvSpPr txBox="1"/>
          <p:nvPr/>
        </p:nvSpPr>
        <p:spPr>
          <a:xfrm>
            <a:off x="918511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D7FC9F9-8AB4-514E-2138-B4AF44FE0F3C}"/>
              </a:ext>
            </a:extLst>
          </p:cNvPr>
          <p:cNvSpPr/>
          <p:nvPr/>
        </p:nvSpPr>
        <p:spPr>
          <a:xfrm>
            <a:off x="883164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5AF61FF-26D1-4B7E-46DC-B288D615C86F}"/>
              </a:ext>
            </a:extLst>
          </p:cNvPr>
          <p:cNvSpPr txBox="1"/>
          <p:nvPr/>
        </p:nvSpPr>
        <p:spPr>
          <a:xfrm>
            <a:off x="910641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9DBCF05-A0A7-6B3D-7B30-E8092E5031A2}"/>
              </a:ext>
            </a:extLst>
          </p:cNvPr>
          <p:cNvSpPr/>
          <p:nvPr/>
        </p:nvSpPr>
        <p:spPr>
          <a:xfrm>
            <a:off x="883164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F8790-3A80-F7FA-803C-6DB73F8A43BF}"/>
              </a:ext>
            </a:extLst>
          </p:cNvPr>
          <p:cNvSpPr txBox="1"/>
          <p:nvPr/>
        </p:nvSpPr>
        <p:spPr>
          <a:xfrm>
            <a:off x="301352" y="3842064"/>
            <a:ext cx="1336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1">
                <a:solidFill>
                  <a:srgbClr val="0070C0"/>
                </a:solidFill>
              </a:rPr>
              <a:t>Voice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of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the Customer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3FDFA-02F1-15C7-813F-9F448CE57C67}"/>
              </a:ext>
            </a:extLst>
          </p:cNvPr>
          <p:cNvSpPr txBox="1"/>
          <p:nvPr/>
        </p:nvSpPr>
        <p:spPr>
          <a:xfrm>
            <a:off x="266181" y="4666084"/>
            <a:ext cx="1338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※ Requirement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0E780-9E51-7245-0EF6-F36BE9A773EA}"/>
              </a:ext>
            </a:extLst>
          </p:cNvPr>
          <p:cNvSpPr txBox="1"/>
          <p:nvPr/>
        </p:nvSpPr>
        <p:spPr>
          <a:xfrm>
            <a:off x="1039356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668D9F-1CB7-8A7B-881E-031B4E69B650}"/>
              </a:ext>
            </a:extLst>
          </p:cNvPr>
          <p:cNvSpPr txBox="1"/>
          <p:nvPr/>
        </p:nvSpPr>
        <p:spPr>
          <a:xfrm>
            <a:off x="925099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7613D3-8D93-48BE-EF51-C5CE37311278}"/>
              </a:ext>
            </a:extLst>
          </p:cNvPr>
          <p:cNvSpPr txBox="1"/>
          <p:nvPr/>
        </p:nvSpPr>
        <p:spPr>
          <a:xfrm>
            <a:off x="5350092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5D754E-545A-FCCA-CA4D-3EF87B152029}"/>
              </a:ext>
            </a:extLst>
          </p:cNvPr>
          <p:cNvSpPr txBox="1"/>
          <p:nvPr/>
        </p:nvSpPr>
        <p:spPr>
          <a:xfrm>
            <a:off x="5177608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80680C-50C3-6A71-770B-C90F6A6717C1}"/>
              </a:ext>
            </a:extLst>
          </p:cNvPr>
          <p:cNvSpPr txBox="1"/>
          <p:nvPr/>
        </p:nvSpPr>
        <p:spPr>
          <a:xfrm>
            <a:off x="5346596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15146E-3F60-AC3D-F05A-F2F573EE732A}"/>
              </a:ext>
            </a:extLst>
          </p:cNvPr>
          <p:cNvSpPr txBox="1"/>
          <p:nvPr/>
        </p:nvSpPr>
        <p:spPr>
          <a:xfrm>
            <a:off x="5334830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BB82B8-904F-D999-9A54-307A8E4847FE}"/>
              </a:ext>
            </a:extLst>
          </p:cNvPr>
          <p:cNvSpPr txBox="1"/>
          <p:nvPr/>
        </p:nvSpPr>
        <p:spPr>
          <a:xfrm>
            <a:off x="5635650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30D237-C4C8-18A6-09BD-81018176DC3F}"/>
              </a:ext>
            </a:extLst>
          </p:cNvPr>
          <p:cNvSpPr txBox="1"/>
          <p:nvPr/>
        </p:nvSpPr>
        <p:spPr>
          <a:xfrm>
            <a:off x="5635650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4254689F-14BB-8D23-7FA8-9F656E445D4D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203665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91CC87FE-4AB6-978F-884D-EE3DF75B671C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203665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5A736A-2B5C-F1F9-DF35-58C91CA0E89A}"/>
              </a:ext>
            </a:extLst>
          </p:cNvPr>
          <p:cNvSpPr txBox="1"/>
          <p:nvPr/>
        </p:nvSpPr>
        <p:spPr>
          <a:xfrm>
            <a:off x="3798793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E944E5-4758-D530-D554-D315D802E26B}"/>
              </a:ext>
            </a:extLst>
          </p:cNvPr>
          <p:cNvSpPr/>
          <p:nvPr/>
        </p:nvSpPr>
        <p:spPr>
          <a:xfrm>
            <a:off x="3595200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1B3F4B-AA3C-24CD-6707-1A6A274B7FA5}"/>
              </a:ext>
            </a:extLst>
          </p:cNvPr>
          <p:cNvSpPr txBox="1"/>
          <p:nvPr/>
        </p:nvSpPr>
        <p:spPr>
          <a:xfrm>
            <a:off x="3781320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0A181E-F029-0AA0-AA75-EDF990B4157D}"/>
              </a:ext>
            </a:extLst>
          </p:cNvPr>
          <p:cNvSpPr txBox="1"/>
          <p:nvPr/>
        </p:nvSpPr>
        <p:spPr>
          <a:xfrm>
            <a:off x="2338512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ABC641E-C82D-F4AF-5793-BF2BB389DC42}"/>
              </a:ext>
            </a:extLst>
          </p:cNvPr>
          <p:cNvSpPr/>
          <p:nvPr/>
        </p:nvSpPr>
        <p:spPr>
          <a:xfrm>
            <a:off x="1985038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3BD655-0218-636B-827B-13592CB6AB9B}"/>
              </a:ext>
            </a:extLst>
          </p:cNvPr>
          <p:cNvSpPr txBox="1"/>
          <p:nvPr/>
        </p:nvSpPr>
        <p:spPr>
          <a:xfrm>
            <a:off x="1809133" y="4103673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6D5052-65F1-3493-8F45-53683D0379C3}"/>
              </a:ext>
            </a:extLst>
          </p:cNvPr>
          <p:cNvSpPr txBox="1"/>
          <p:nvPr/>
        </p:nvSpPr>
        <p:spPr>
          <a:xfrm>
            <a:off x="3543125" y="5965747"/>
            <a:ext cx="1267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 </a:t>
            </a:r>
            <a:r>
              <a:rPr lang="en-GB" sz="1200"/>
              <a:t>Output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EE3043C7-D395-9FCB-B0B6-5E69016AF014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203665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C2873F9-8D23-775B-47EE-CD4CEE966CA3}"/>
              </a:ext>
            </a:extLst>
          </p:cNvPr>
          <p:cNvSpPr txBox="1"/>
          <p:nvPr/>
        </p:nvSpPr>
        <p:spPr>
          <a:xfrm>
            <a:off x="3648634" y="6260984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Side Effectss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7DB395-8853-7FF8-E866-0CC38E5590D8}"/>
              </a:ext>
            </a:extLst>
          </p:cNvPr>
          <p:cNvSpPr txBox="1"/>
          <p:nvPr/>
        </p:nvSpPr>
        <p:spPr>
          <a:xfrm>
            <a:off x="3407688" y="4932208"/>
            <a:ext cx="1504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en-GB" altLang="ko-KR" sz="1200"/>
              <a:t>Input/OUtput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EEED2D84-A8C6-FA99-8D4F-33D66A0DD139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2989517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1355EB-9CD4-78D7-1FDF-3E3C113AEA06}"/>
              </a:ext>
            </a:extLst>
          </p:cNvPr>
          <p:cNvSpPr txBox="1"/>
          <p:nvPr/>
        </p:nvSpPr>
        <p:spPr>
          <a:xfrm>
            <a:off x="2259804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E26010F-2884-A5C0-EC06-C60D0015CBE7}"/>
              </a:ext>
            </a:extLst>
          </p:cNvPr>
          <p:cNvSpPr/>
          <p:nvPr/>
        </p:nvSpPr>
        <p:spPr>
          <a:xfrm>
            <a:off x="1985038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771A6BF-C946-A3A6-9DA2-412B52754974}"/>
              </a:ext>
            </a:extLst>
          </p:cNvPr>
          <p:cNvSpPr/>
          <p:nvPr/>
        </p:nvSpPr>
        <p:spPr>
          <a:xfrm>
            <a:off x="2749340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C49EAEA-EF00-EC2B-B0C7-1D5AA0FA49EE}"/>
              </a:ext>
            </a:extLst>
          </p:cNvPr>
          <p:cNvSpPr/>
          <p:nvPr/>
        </p:nvSpPr>
        <p:spPr>
          <a:xfrm>
            <a:off x="3595200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485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EB6B2-4E21-7B84-A259-82B85803F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7AB7A03-70F8-596C-6302-FB850719CF7F}"/>
                </a:ext>
              </a:extLst>
            </p:cNvPr>
            <p:cNvGrpSpPr/>
            <p:nvPr/>
          </p:nvGrpSpPr>
          <p:grpSpPr>
            <a:xfrm>
              <a:off x="5111734" y="2650750"/>
              <a:ext cx="1968533" cy="759761"/>
              <a:chOff x="5111734" y="4452740"/>
              <a:chExt cx="1968533" cy="759761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327FE12-5752-F69C-90E8-39EB2D19C78D}"/>
                  </a:ext>
                </a:extLst>
              </p:cNvPr>
              <p:cNvSpPr/>
              <p:nvPr/>
            </p:nvSpPr>
            <p:spPr>
              <a:xfrm>
                <a:off x="5111734" y="4452740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A2F26C8-8F48-7F0D-7EC2-035C41B307FB}"/>
                  </a:ext>
                </a:extLst>
              </p:cNvPr>
              <p:cNvSpPr txBox="1"/>
              <p:nvPr/>
            </p:nvSpPr>
            <p:spPr>
              <a:xfrm>
                <a:off x="5266863" y="4530032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682455-67B6-9064-2CCE-72CB482B1195}"/>
                  </a:ext>
                </a:extLst>
              </p:cNvPr>
              <p:cNvSpPr txBox="1"/>
              <p:nvPr/>
            </p:nvSpPr>
            <p:spPr>
              <a:xfrm>
                <a:off x="5718333" y="4858210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7A142F8-1B54-7BD1-6359-47FCAD84B09A}"/>
                </a:ext>
              </a:extLst>
            </p:cNvPr>
            <p:cNvSpPr/>
            <p:nvPr/>
          </p:nvSpPr>
          <p:spPr>
            <a:xfrm>
              <a:off x="8754917" y="265075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FDB3EF-9F72-F9FA-D656-F20DCC720071}"/>
                </a:ext>
              </a:extLst>
            </p:cNvPr>
            <p:cNvSpPr txBox="1"/>
            <p:nvPr/>
          </p:nvSpPr>
          <p:spPr>
            <a:xfrm>
              <a:off x="9050405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31BA99-B629-3C63-A6A7-86DD14B253AE}"/>
                </a:ext>
              </a:extLst>
            </p:cNvPr>
            <p:cNvSpPr txBox="1"/>
            <p:nvPr/>
          </p:nvSpPr>
          <p:spPr>
            <a:xfrm>
              <a:off x="9481965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B5E0900-1C60-3E2B-D959-77113A9975A6}"/>
                </a:ext>
              </a:extLst>
            </p:cNvPr>
            <p:cNvSpPr txBox="1"/>
            <p:nvPr/>
          </p:nvSpPr>
          <p:spPr>
            <a:xfrm>
              <a:off x="9396141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19655AA-C2FD-DF4F-5598-576E2C68B6EC}"/>
                </a:ext>
              </a:extLst>
            </p:cNvPr>
            <p:cNvSpPr txBox="1"/>
            <p:nvPr/>
          </p:nvSpPr>
          <p:spPr>
            <a:xfrm>
              <a:off x="5611112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144C1A4-10EE-87DE-8350-C998490C17E6}"/>
                </a:ext>
              </a:extLst>
            </p:cNvPr>
            <p:cNvSpPr txBox="1"/>
            <p:nvPr/>
          </p:nvSpPr>
          <p:spPr>
            <a:xfrm>
              <a:off x="1933187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A36FEE4-70FD-A228-E386-7C23B4CF40DB}"/>
                </a:ext>
              </a:extLst>
            </p:cNvPr>
            <p:cNvSpPr txBox="1"/>
            <p:nvPr/>
          </p:nvSpPr>
          <p:spPr>
            <a:xfrm>
              <a:off x="9157341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3AE84AF-9284-D427-9217-4A773CD1442A}"/>
                </a:ext>
              </a:extLst>
            </p:cNvPr>
            <p:cNvSpPr txBox="1"/>
            <p:nvPr/>
          </p:nvSpPr>
          <p:spPr>
            <a:xfrm>
              <a:off x="1901255" y="961930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E0BA5B9-D40C-D2F5-3D4E-51F8A7FCAEA4}"/>
                </a:ext>
              </a:extLst>
            </p:cNvPr>
            <p:cNvSpPr txBox="1"/>
            <p:nvPr/>
          </p:nvSpPr>
          <p:spPr>
            <a:xfrm>
              <a:off x="8986749" y="96193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5BD3B0D-6E09-95D8-B7A9-E693A1163F72}"/>
                </a:ext>
              </a:extLst>
            </p:cNvPr>
            <p:cNvSpPr txBox="1"/>
            <p:nvPr/>
          </p:nvSpPr>
          <p:spPr>
            <a:xfrm>
              <a:off x="5228122" y="961930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285D0B73-FF20-12CD-275E-704D7AF11B62}"/>
                </a:ext>
              </a:extLst>
            </p:cNvPr>
            <p:cNvCxnSpPr>
              <a:cxnSpLocks/>
              <a:stCxn id="13" idx="3"/>
              <a:endCxn id="17" idx="1"/>
            </p:cNvCxnSpPr>
            <p:nvPr/>
          </p:nvCxnSpPr>
          <p:spPr>
            <a:xfrm>
              <a:off x="7080267" y="3030631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7CE6E1F-741C-1F5C-6FC1-4A96FFE7A38F}"/>
                </a:ext>
              </a:extLst>
            </p:cNvPr>
            <p:cNvSpPr/>
            <p:nvPr/>
          </p:nvSpPr>
          <p:spPr>
            <a:xfrm>
              <a:off x="1465635" y="265189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A8B00E-FB92-EED6-F0C3-6A7FBFE10544}"/>
                </a:ext>
              </a:extLst>
            </p:cNvPr>
            <p:cNvSpPr txBox="1"/>
            <p:nvPr/>
          </p:nvSpPr>
          <p:spPr>
            <a:xfrm>
              <a:off x="1761123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63EDB99-9385-494E-642F-C48DD2E65AE7}"/>
                </a:ext>
              </a:extLst>
            </p:cNvPr>
            <p:cNvSpPr txBox="1"/>
            <p:nvPr/>
          </p:nvSpPr>
          <p:spPr>
            <a:xfrm>
              <a:off x="2192683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0D72A49-4431-728C-526D-84194DA7BA78}"/>
                </a:ext>
              </a:extLst>
            </p:cNvPr>
            <p:cNvSpPr txBox="1"/>
            <p:nvPr/>
          </p:nvSpPr>
          <p:spPr>
            <a:xfrm>
              <a:off x="2106859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CCA275E-9C96-201B-CDF1-D635336D3D14}"/>
                </a:ext>
              </a:extLst>
            </p:cNvPr>
            <p:cNvSpPr/>
            <p:nvPr/>
          </p:nvSpPr>
          <p:spPr>
            <a:xfrm>
              <a:off x="5111734" y="521224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D30B33-6C2F-4873-8C80-48206C847148}"/>
                </a:ext>
              </a:extLst>
            </p:cNvPr>
            <p:cNvSpPr txBox="1"/>
            <p:nvPr/>
          </p:nvSpPr>
          <p:spPr>
            <a:xfrm>
              <a:off x="5418379" y="528953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245A341-B54B-C0DA-07CE-001A51665677}"/>
                </a:ext>
              </a:extLst>
            </p:cNvPr>
            <p:cNvSpPr txBox="1"/>
            <p:nvPr/>
          </p:nvSpPr>
          <p:spPr>
            <a:xfrm>
              <a:off x="5734363" y="561771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AA21DAA4-5443-2A73-70CB-07F354191848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 flipV="1">
              <a:off x="3434168" y="3030631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3DE9F44-7D74-11A8-832A-0667DFEC79CE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3410511"/>
              <a:ext cx="0" cy="180173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E05D29D-8B97-3593-9476-E13C52E8D28A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4413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7E19E-2B45-9C4B-21BA-70F5FC385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FC7A1567-29E0-0D66-0DBC-0A9635058341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AF92ED0-CAA5-5667-6FCE-481100F925A4}"/>
                </a:ext>
              </a:extLst>
            </p:cNvPr>
            <p:cNvSpPr/>
            <p:nvPr/>
          </p:nvSpPr>
          <p:spPr>
            <a:xfrm>
              <a:off x="5111734" y="265075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80C26AC-99BE-C8FB-7CB7-32D377789057}"/>
                </a:ext>
              </a:extLst>
            </p:cNvPr>
            <p:cNvSpPr txBox="1"/>
            <p:nvPr/>
          </p:nvSpPr>
          <p:spPr>
            <a:xfrm>
              <a:off x="5266863" y="272804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F6E191-FEFB-EDD6-BCC1-2C6A1CAA42C5}"/>
                </a:ext>
              </a:extLst>
            </p:cNvPr>
            <p:cNvSpPr txBox="1"/>
            <p:nvPr/>
          </p:nvSpPr>
          <p:spPr>
            <a:xfrm>
              <a:off x="5718333" y="305622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AA3F3E8-1056-BD4E-6699-985C0CEF3E12}"/>
                </a:ext>
              </a:extLst>
            </p:cNvPr>
            <p:cNvSpPr/>
            <p:nvPr/>
          </p:nvSpPr>
          <p:spPr>
            <a:xfrm>
              <a:off x="8754917" y="265075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E87323-CC89-02D4-1C6C-D8CD9D8F1D4A}"/>
                </a:ext>
              </a:extLst>
            </p:cNvPr>
            <p:cNvSpPr txBox="1"/>
            <p:nvPr/>
          </p:nvSpPr>
          <p:spPr>
            <a:xfrm>
              <a:off x="9050405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EE88179-D815-AB88-6F4C-49ACC314682D}"/>
                </a:ext>
              </a:extLst>
            </p:cNvPr>
            <p:cNvSpPr txBox="1"/>
            <p:nvPr/>
          </p:nvSpPr>
          <p:spPr>
            <a:xfrm>
              <a:off x="9481965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1647DB2-9EC5-DBA8-EF3B-F9779A4F6E34}"/>
                </a:ext>
              </a:extLst>
            </p:cNvPr>
            <p:cNvSpPr txBox="1"/>
            <p:nvPr/>
          </p:nvSpPr>
          <p:spPr>
            <a:xfrm>
              <a:off x="9396141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349B1B7-B089-EF5B-DCBA-66C52731E8A0}"/>
                </a:ext>
              </a:extLst>
            </p:cNvPr>
            <p:cNvSpPr txBox="1"/>
            <p:nvPr/>
          </p:nvSpPr>
          <p:spPr>
            <a:xfrm>
              <a:off x="5611112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B06FB01-62B5-9A0C-E337-922AAF93A30D}"/>
                </a:ext>
              </a:extLst>
            </p:cNvPr>
            <p:cNvSpPr txBox="1"/>
            <p:nvPr/>
          </p:nvSpPr>
          <p:spPr>
            <a:xfrm>
              <a:off x="1933187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1DA60AE-6D34-9294-78EC-BAC4C71A908E}"/>
                </a:ext>
              </a:extLst>
            </p:cNvPr>
            <p:cNvSpPr txBox="1"/>
            <p:nvPr/>
          </p:nvSpPr>
          <p:spPr>
            <a:xfrm>
              <a:off x="9157341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1194BEA-DBFB-E4F5-4FBE-5012346BD37A}"/>
                </a:ext>
              </a:extLst>
            </p:cNvPr>
            <p:cNvSpPr txBox="1"/>
            <p:nvPr/>
          </p:nvSpPr>
          <p:spPr>
            <a:xfrm>
              <a:off x="1901255" y="961930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4001AA3-3964-5568-CE4F-8E6710989F9E}"/>
                </a:ext>
              </a:extLst>
            </p:cNvPr>
            <p:cNvSpPr txBox="1"/>
            <p:nvPr/>
          </p:nvSpPr>
          <p:spPr>
            <a:xfrm>
              <a:off x="8986749" y="96193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C22EB68-32B0-4B4C-664A-25491D2AF726}"/>
                </a:ext>
              </a:extLst>
            </p:cNvPr>
            <p:cNvSpPr txBox="1"/>
            <p:nvPr/>
          </p:nvSpPr>
          <p:spPr>
            <a:xfrm>
              <a:off x="5228122" y="961930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744EABA9-B8A1-D698-CF6B-EF594CFD7A78}"/>
                </a:ext>
              </a:extLst>
            </p:cNvPr>
            <p:cNvCxnSpPr>
              <a:cxnSpLocks/>
              <a:stCxn id="13" idx="3"/>
              <a:endCxn id="17" idx="1"/>
            </p:cNvCxnSpPr>
            <p:nvPr/>
          </p:nvCxnSpPr>
          <p:spPr>
            <a:xfrm>
              <a:off x="7080267" y="3030631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CBA17E2-4FEA-CED4-0396-933A06B89C92}"/>
                </a:ext>
              </a:extLst>
            </p:cNvPr>
            <p:cNvGrpSpPr/>
            <p:nvPr/>
          </p:nvGrpSpPr>
          <p:grpSpPr>
            <a:xfrm>
              <a:off x="1465635" y="2293714"/>
              <a:ext cx="1968533" cy="1117942"/>
              <a:chOff x="1465635" y="2293714"/>
              <a:chExt cx="1968533" cy="111794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6B86179-3030-A900-BA01-32D6C8D37401}"/>
                  </a:ext>
                </a:extLst>
              </p:cNvPr>
              <p:cNvSpPr/>
              <p:nvPr/>
            </p:nvSpPr>
            <p:spPr>
              <a:xfrm>
                <a:off x="1465635" y="2651895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D07BC02-97FA-EE1E-976C-F6FE77AC0C24}"/>
                  </a:ext>
                </a:extLst>
              </p:cNvPr>
              <p:cNvSpPr txBox="1"/>
              <p:nvPr/>
            </p:nvSpPr>
            <p:spPr>
              <a:xfrm>
                <a:off x="1761123" y="27280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2C1717-D09F-EA45-518A-C3114D7973C4}"/>
                  </a:ext>
                </a:extLst>
              </p:cNvPr>
              <p:cNvSpPr txBox="1"/>
              <p:nvPr/>
            </p:nvSpPr>
            <p:spPr>
              <a:xfrm>
                <a:off x="2192683" y="30562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2BFD94-FE4B-0A13-0326-289C487CF6FA}"/>
                  </a:ext>
                </a:extLst>
              </p:cNvPr>
              <p:cNvSpPr txBox="1"/>
              <p:nvPr/>
            </p:nvSpPr>
            <p:spPr>
              <a:xfrm>
                <a:off x="2106859" y="229371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B64685A-5F99-C246-DCCF-4CB7A4A6EDBE}"/>
                </a:ext>
              </a:extLst>
            </p:cNvPr>
            <p:cNvSpPr/>
            <p:nvPr/>
          </p:nvSpPr>
          <p:spPr>
            <a:xfrm>
              <a:off x="5111734" y="521224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D681E7-E614-476E-43B2-D45D17F031B8}"/>
                </a:ext>
              </a:extLst>
            </p:cNvPr>
            <p:cNvSpPr txBox="1"/>
            <p:nvPr/>
          </p:nvSpPr>
          <p:spPr>
            <a:xfrm>
              <a:off x="5418379" y="528953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351EFBB-5F41-BD3F-21CE-9EC0AF16C97B}"/>
                </a:ext>
              </a:extLst>
            </p:cNvPr>
            <p:cNvSpPr txBox="1"/>
            <p:nvPr/>
          </p:nvSpPr>
          <p:spPr>
            <a:xfrm>
              <a:off x="5734363" y="561771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D0A0F6CC-BAD0-AAD8-0EA7-254A31BACDD2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 flipV="1">
              <a:off x="3434168" y="3030631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1A0E214F-DF8A-54F9-516A-03CB0E4949F7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3410511"/>
              <a:ext cx="0" cy="180173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E280D7F-F6DF-C35D-ED17-AD0659439EDE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5C936C0-19DD-A763-ECF0-AD061EB39A6C}"/>
                </a:ext>
              </a:extLst>
            </p:cNvPr>
            <p:cNvGrpSpPr/>
            <p:nvPr/>
          </p:nvGrpSpPr>
          <p:grpSpPr>
            <a:xfrm>
              <a:off x="1465634" y="3661397"/>
              <a:ext cx="1968533" cy="1117942"/>
              <a:chOff x="1465634" y="3661397"/>
              <a:chExt cx="1968533" cy="111794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58319DE-3198-0E61-FD2E-65F311147B1F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EB2526-27DE-8EE3-2300-E908937CFAAB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8AD7F5-0096-C47F-5884-BE65EDAAC629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D326D5-9324-FB3E-78E6-AB44087C9FDF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E35F318-D9C3-C468-1DF0-7CCB4CE77698}"/>
                </a:ext>
              </a:extLst>
            </p:cNvPr>
            <p:cNvSpPr/>
            <p:nvPr/>
          </p:nvSpPr>
          <p:spPr>
            <a:xfrm>
              <a:off x="5111734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3E3D478-8CD6-F9A0-6C68-A69D9B9494E3}"/>
                </a:ext>
              </a:extLst>
            </p:cNvPr>
            <p:cNvSpPr/>
            <p:nvPr/>
          </p:nvSpPr>
          <p:spPr>
            <a:xfrm>
              <a:off x="6684297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2C05C78-10FE-65CE-F6C5-0F8329906DFB}"/>
                </a:ext>
              </a:extLst>
            </p:cNvPr>
            <p:cNvGrpSpPr/>
            <p:nvPr/>
          </p:nvGrpSpPr>
          <p:grpSpPr>
            <a:xfrm>
              <a:off x="8754917" y="3661397"/>
              <a:ext cx="1968533" cy="1117942"/>
              <a:chOff x="1465634" y="3661397"/>
              <a:chExt cx="1968533" cy="111794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4D06A56-9EE7-7B0C-0761-C66F6180AD2A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8D4196-8230-EBB2-4BB1-9F5E778750F3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E3DFCD-9010-BEAA-C4B4-E3508F032904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6B8BE4-EB73-29A1-5D87-CD2AE145B26B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FD2E2738-BFB6-1978-65C6-57626E932DF9}"/>
                </a:ext>
              </a:extLst>
            </p:cNvPr>
            <p:cNvCxnSpPr>
              <a:cxnSpLocks/>
              <a:stCxn id="16" idx="1"/>
              <a:endCxn id="8" idx="3"/>
            </p:cNvCxnSpPr>
            <p:nvPr/>
          </p:nvCxnSpPr>
          <p:spPr>
            <a:xfrm rot="10800000" flipV="1">
              <a:off x="3434168" y="3261349"/>
              <a:ext cx="1677567" cy="11381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CC1758F1-B748-A2E8-3B76-5C938A019500}"/>
                </a:ext>
              </a:extLst>
            </p:cNvPr>
            <p:cNvCxnSpPr>
              <a:cxnSpLocks/>
              <a:stCxn id="19" idx="3"/>
              <a:endCxn id="22" idx="1"/>
            </p:cNvCxnSpPr>
            <p:nvPr/>
          </p:nvCxnSpPr>
          <p:spPr>
            <a:xfrm>
              <a:off x="7080267" y="3261349"/>
              <a:ext cx="1674650" cy="11381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9127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D5E56-74CF-352D-2C0A-33102F45B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D56E020-B2D3-35AB-75EA-C11C906B449F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0" name="화살표: 오른쪽 32">
              <a:extLst>
                <a:ext uri="{FF2B5EF4-FFF2-40B4-BE49-F238E27FC236}">
                  <a16:creationId xmlns:a16="http://schemas.microsoft.com/office/drawing/2014/main" id="{3123443D-2DC1-F063-53EA-4EC5559F431C}"/>
                </a:ext>
              </a:extLst>
            </p:cNvPr>
            <p:cNvSpPr/>
            <p:nvPr/>
          </p:nvSpPr>
          <p:spPr>
            <a:xfrm rot="10800000">
              <a:off x="1161803" y="1470672"/>
              <a:ext cx="9868394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786C113-7F44-BABC-C545-CE9421F13251}"/>
                </a:ext>
              </a:extLst>
            </p:cNvPr>
            <p:cNvSpPr txBox="1"/>
            <p:nvPr/>
          </p:nvSpPr>
          <p:spPr>
            <a:xfrm>
              <a:off x="10276801" y="166610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0AFA0D4-F179-678F-D626-F7773B39CDFE}"/>
                </a:ext>
              </a:extLst>
            </p:cNvPr>
            <p:cNvSpPr/>
            <p:nvPr/>
          </p:nvSpPr>
          <p:spPr>
            <a:xfrm>
              <a:off x="5111734" y="265075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D353DF5-EE20-75B1-E105-6CC7BB9BD20B}"/>
                </a:ext>
              </a:extLst>
            </p:cNvPr>
            <p:cNvSpPr txBox="1"/>
            <p:nvPr/>
          </p:nvSpPr>
          <p:spPr>
            <a:xfrm>
              <a:off x="5266863" y="272804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03028D9-C569-B2D7-A91E-81CAE8CB9CDC}"/>
                </a:ext>
              </a:extLst>
            </p:cNvPr>
            <p:cNvSpPr txBox="1"/>
            <p:nvPr/>
          </p:nvSpPr>
          <p:spPr>
            <a:xfrm>
              <a:off x="5718333" y="305622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8DA0F0B-9B5C-E45B-E52C-A65348C6FEAD}"/>
                </a:ext>
              </a:extLst>
            </p:cNvPr>
            <p:cNvSpPr/>
            <p:nvPr/>
          </p:nvSpPr>
          <p:spPr>
            <a:xfrm>
              <a:off x="8754917" y="265075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E0A60B8-72B5-AC34-D683-71D1EA20DF5B}"/>
                </a:ext>
              </a:extLst>
            </p:cNvPr>
            <p:cNvSpPr txBox="1"/>
            <p:nvPr/>
          </p:nvSpPr>
          <p:spPr>
            <a:xfrm>
              <a:off x="9050405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C9E7386-8BBD-346D-6886-B8A4A36D2D7B}"/>
                </a:ext>
              </a:extLst>
            </p:cNvPr>
            <p:cNvSpPr txBox="1"/>
            <p:nvPr/>
          </p:nvSpPr>
          <p:spPr>
            <a:xfrm>
              <a:off x="9481965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DF1B870-4980-56A4-2E47-8AACB99F80A6}"/>
                </a:ext>
              </a:extLst>
            </p:cNvPr>
            <p:cNvSpPr txBox="1"/>
            <p:nvPr/>
          </p:nvSpPr>
          <p:spPr>
            <a:xfrm>
              <a:off x="9396141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01FCE4-6061-9B4C-8DEE-9E9694FF22EB}"/>
                </a:ext>
              </a:extLst>
            </p:cNvPr>
            <p:cNvSpPr txBox="1"/>
            <p:nvPr/>
          </p:nvSpPr>
          <p:spPr>
            <a:xfrm>
              <a:off x="5611112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2B5E5B2-DFF3-8DC0-EC0B-A7E12C2D4751}"/>
                </a:ext>
              </a:extLst>
            </p:cNvPr>
            <p:cNvSpPr txBox="1"/>
            <p:nvPr/>
          </p:nvSpPr>
          <p:spPr>
            <a:xfrm>
              <a:off x="1933187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06E57F3-9CEA-744C-AFDF-6C71F9E98814}"/>
                </a:ext>
              </a:extLst>
            </p:cNvPr>
            <p:cNvSpPr txBox="1"/>
            <p:nvPr/>
          </p:nvSpPr>
          <p:spPr>
            <a:xfrm>
              <a:off x="9157341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5D7BD1A-5E6D-F0D0-9B92-A8EF4DEFC856}"/>
                </a:ext>
              </a:extLst>
            </p:cNvPr>
            <p:cNvSpPr txBox="1"/>
            <p:nvPr/>
          </p:nvSpPr>
          <p:spPr>
            <a:xfrm>
              <a:off x="1901255" y="961930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0AE5BD6-8DB8-F0E2-069E-D3B12EB8CC61}"/>
                </a:ext>
              </a:extLst>
            </p:cNvPr>
            <p:cNvSpPr txBox="1"/>
            <p:nvPr/>
          </p:nvSpPr>
          <p:spPr>
            <a:xfrm>
              <a:off x="8986749" y="96193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A2E04F7-3A84-8A8A-5705-656E62FFB494}"/>
                </a:ext>
              </a:extLst>
            </p:cNvPr>
            <p:cNvSpPr txBox="1"/>
            <p:nvPr/>
          </p:nvSpPr>
          <p:spPr>
            <a:xfrm>
              <a:off x="5228122" y="961930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366E8556-C398-31C8-37C3-F4A5F04F061E}"/>
                </a:ext>
              </a:extLst>
            </p:cNvPr>
            <p:cNvCxnSpPr>
              <a:cxnSpLocks/>
              <a:stCxn id="13" idx="3"/>
              <a:endCxn id="17" idx="1"/>
            </p:cNvCxnSpPr>
            <p:nvPr/>
          </p:nvCxnSpPr>
          <p:spPr>
            <a:xfrm>
              <a:off x="7080267" y="3030631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6574449-E77A-5902-0CA6-F153BF9B4022}"/>
                </a:ext>
              </a:extLst>
            </p:cNvPr>
            <p:cNvGrpSpPr/>
            <p:nvPr/>
          </p:nvGrpSpPr>
          <p:grpSpPr>
            <a:xfrm>
              <a:off x="1465635" y="2293714"/>
              <a:ext cx="1968533" cy="1117942"/>
              <a:chOff x="1465635" y="2293714"/>
              <a:chExt cx="1968533" cy="111794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83D1D61-6F7B-2AC7-D331-00B27C88FEEA}"/>
                  </a:ext>
                </a:extLst>
              </p:cNvPr>
              <p:cNvSpPr/>
              <p:nvPr/>
            </p:nvSpPr>
            <p:spPr>
              <a:xfrm>
                <a:off x="1465635" y="2651895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BECAD8-0358-77C1-5FAD-F9F1878D94F8}"/>
                  </a:ext>
                </a:extLst>
              </p:cNvPr>
              <p:cNvSpPr txBox="1"/>
              <p:nvPr/>
            </p:nvSpPr>
            <p:spPr>
              <a:xfrm>
                <a:off x="1761123" y="27280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01AEE8-D641-63EA-65F8-DAF964813025}"/>
                  </a:ext>
                </a:extLst>
              </p:cNvPr>
              <p:cNvSpPr txBox="1"/>
              <p:nvPr/>
            </p:nvSpPr>
            <p:spPr>
              <a:xfrm>
                <a:off x="2192683" y="30562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429AA9C-6339-F3C5-C09F-E76F854A1128}"/>
                  </a:ext>
                </a:extLst>
              </p:cNvPr>
              <p:cNvSpPr txBox="1"/>
              <p:nvPr/>
            </p:nvSpPr>
            <p:spPr>
              <a:xfrm>
                <a:off x="2106859" y="229371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F70CC3F-960B-9026-4E69-0B7114BBE3CB}"/>
                </a:ext>
              </a:extLst>
            </p:cNvPr>
            <p:cNvSpPr/>
            <p:nvPr/>
          </p:nvSpPr>
          <p:spPr>
            <a:xfrm>
              <a:off x="5111734" y="521224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2B0C021-5B5F-D70C-E1AE-366FB1210E4B}"/>
                </a:ext>
              </a:extLst>
            </p:cNvPr>
            <p:cNvSpPr txBox="1"/>
            <p:nvPr/>
          </p:nvSpPr>
          <p:spPr>
            <a:xfrm>
              <a:off x="5418379" y="528953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6AFB2E-64C8-297C-5994-6888C17507BB}"/>
                </a:ext>
              </a:extLst>
            </p:cNvPr>
            <p:cNvSpPr txBox="1"/>
            <p:nvPr/>
          </p:nvSpPr>
          <p:spPr>
            <a:xfrm>
              <a:off x="5734363" y="561771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DF6EE891-A322-4186-C6BD-CB6D769921FF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 flipV="1">
              <a:off x="3434168" y="3030631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6F0E72E-835E-A9E6-14B5-A8EB1ABAEFB1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3410511"/>
              <a:ext cx="0" cy="180173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0B0B5C4-4235-C303-53BC-F5CA9B1458F6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D86A0C6-A99C-7C43-5AA7-CBB633813112}"/>
                </a:ext>
              </a:extLst>
            </p:cNvPr>
            <p:cNvGrpSpPr/>
            <p:nvPr/>
          </p:nvGrpSpPr>
          <p:grpSpPr>
            <a:xfrm>
              <a:off x="1465634" y="3661397"/>
              <a:ext cx="1968533" cy="1117942"/>
              <a:chOff x="1465634" y="3661397"/>
              <a:chExt cx="1968533" cy="111794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B44A92A-7E21-14E9-306C-A556D035A6DB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D8CFAF-A9E1-8D19-3151-04298FC96941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762E5D-3E28-5289-1805-A84C068F23C8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CEB5B0-19A8-D11A-6AC4-B1D6EB3EFC04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745F5E3-50A5-6534-B312-399A1916C833}"/>
                </a:ext>
              </a:extLst>
            </p:cNvPr>
            <p:cNvSpPr/>
            <p:nvPr/>
          </p:nvSpPr>
          <p:spPr>
            <a:xfrm>
              <a:off x="5111734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364F615-2480-2988-8CB6-126B7B075EEB}"/>
                </a:ext>
              </a:extLst>
            </p:cNvPr>
            <p:cNvSpPr/>
            <p:nvPr/>
          </p:nvSpPr>
          <p:spPr>
            <a:xfrm>
              <a:off x="6684297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EDAFE8F-E5D0-683C-A225-4157117BF7BE}"/>
                </a:ext>
              </a:extLst>
            </p:cNvPr>
            <p:cNvGrpSpPr/>
            <p:nvPr/>
          </p:nvGrpSpPr>
          <p:grpSpPr>
            <a:xfrm>
              <a:off x="8754917" y="3661397"/>
              <a:ext cx="1968533" cy="1117942"/>
              <a:chOff x="1465634" y="3661397"/>
              <a:chExt cx="1968533" cy="111794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4CB1E4B-2EB1-6D58-0ABD-80445DAA25E8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9B945E-7FDE-A567-92C8-7924BEBDBA76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0A11D74-80F5-B83B-E085-494CBC436641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EFBB4DF-29F7-0071-28FF-804648B2AA80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BA933CF4-3043-822E-3217-A78264207B99}"/>
                </a:ext>
              </a:extLst>
            </p:cNvPr>
            <p:cNvCxnSpPr>
              <a:cxnSpLocks/>
              <a:stCxn id="16" idx="1"/>
              <a:endCxn id="8" idx="3"/>
            </p:cNvCxnSpPr>
            <p:nvPr/>
          </p:nvCxnSpPr>
          <p:spPr>
            <a:xfrm rot="10800000" flipV="1">
              <a:off x="3434168" y="3261349"/>
              <a:ext cx="1677567" cy="11381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98BB01FA-077F-D889-88F1-5C2AAD353831}"/>
                </a:ext>
              </a:extLst>
            </p:cNvPr>
            <p:cNvCxnSpPr>
              <a:cxnSpLocks/>
              <a:stCxn id="19" idx="3"/>
              <a:endCxn id="22" idx="1"/>
            </p:cNvCxnSpPr>
            <p:nvPr/>
          </p:nvCxnSpPr>
          <p:spPr>
            <a:xfrm>
              <a:off x="7080267" y="3261349"/>
              <a:ext cx="1674650" cy="11381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3094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797D5-60BF-1CBD-6FC9-2A6108566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화살표: 오른쪽 32">
            <a:extLst>
              <a:ext uri="{FF2B5EF4-FFF2-40B4-BE49-F238E27FC236}">
                <a16:creationId xmlns:a16="http://schemas.microsoft.com/office/drawing/2014/main" id="{34CE4BDE-408C-8451-F48B-EDB4D7ADAB15}"/>
              </a:ext>
            </a:extLst>
          </p:cNvPr>
          <p:cNvSpPr/>
          <p:nvPr/>
        </p:nvSpPr>
        <p:spPr>
          <a:xfrm rot="10800000">
            <a:off x="7967884" y="1252231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화살표: 오른쪽 7">
            <a:extLst>
              <a:ext uri="{FF2B5EF4-FFF2-40B4-BE49-F238E27FC236}">
                <a16:creationId xmlns:a16="http://schemas.microsoft.com/office/drawing/2014/main" id="{16EB0C9E-6924-4B37-0003-B428D4BFDE8F}"/>
              </a:ext>
            </a:extLst>
          </p:cNvPr>
          <p:cNvSpPr/>
          <p:nvPr/>
        </p:nvSpPr>
        <p:spPr>
          <a:xfrm>
            <a:off x="1161803" y="1252232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화살표: 왼쪽/오른쪽 66">
            <a:extLst>
              <a:ext uri="{FF2B5EF4-FFF2-40B4-BE49-F238E27FC236}">
                <a16:creationId xmlns:a16="http://schemas.microsoft.com/office/drawing/2014/main" id="{333A3663-C36C-8921-273A-2753ECE6DFB4}"/>
              </a:ext>
            </a:extLst>
          </p:cNvPr>
          <p:cNvSpPr/>
          <p:nvPr/>
        </p:nvSpPr>
        <p:spPr>
          <a:xfrm>
            <a:off x="4219247" y="1244070"/>
            <a:ext cx="3746928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0109ED2-CC47-E9AD-4BFD-BA5FFD954818}"/>
              </a:ext>
            </a:extLst>
          </p:cNvPr>
          <p:cNvSpPr txBox="1"/>
          <p:nvPr/>
        </p:nvSpPr>
        <p:spPr>
          <a:xfrm>
            <a:off x="4561596" y="1447661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13B5739-5073-58A0-36A2-B80EF6E73C82}"/>
              </a:ext>
            </a:extLst>
          </p:cNvPr>
          <p:cNvSpPr txBox="1"/>
          <p:nvPr/>
        </p:nvSpPr>
        <p:spPr>
          <a:xfrm>
            <a:off x="10276801" y="1447663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AC473A3-460C-A212-C0F0-68906CC9411A}"/>
              </a:ext>
            </a:extLst>
          </p:cNvPr>
          <p:cNvSpPr txBox="1"/>
          <p:nvPr/>
        </p:nvSpPr>
        <p:spPr>
          <a:xfrm>
            <a:off x="818930" y="1447663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ED1F37D-956A-EE7C-A1C7-AB5C691DA494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E588B3-C7CD-629C-7C17-A5346C9EDC55}"/>
              </a:ext>
            </a:extLst>
          </p:cNvPr>
          <p:cNvSpPr/>
          <p:nvPr/>
        </p:nvSpPr>
        <p:spPr>
          <a:xfrm>
            <a:off x="5111734" y="265075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6178E2-3A93-E54B-85B9-EB8D9E0DC8C5}"/>
              </a:ext>
            </a:extLst>
          </p:cNvPr>
          <p:cNvSpPr txBox="1"/>
          <p:nvPr/>
        </p:nvSpPr>
        <p:spPr>
          <a:xfrm>
            <a:off x="5266863" y="272804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C2CB25-F907-98FA-5CAC-6E208C1064BA}"/>
              </a:ext>
            </a:extLst>
          </p:cNvPr>
          <p:cNvSpPr txBox="1"/>
          <p:nvPr/>
        </p:nvSpPr>
        <p:spPr>
          <a:xfrm>
            <a:off x="5718333" y="305622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BB5D7A-61BF-A64E-BBF8-CB43DD70E701}"/>
              </a:ext>
            </a:extLst>
          </p:cNvPr>
          <p:cNvSpPr/>
          <p:nvPr/>
        </p:nvSpPr>
        <p:spPr>
          <a:xfrm>
            <a:off x="8754917" y="265075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6C8338-9EDE-8759-9799-33699E0C137A}"/>
              </a:ext>
            </a:extLst>
          </p:cNvPr>
          <p:cNvSpPr txBox="1"/>
          <p:nvPr/>
        </p:nvSpPr>
        <p:spPr>
          <a:xfrm>
            <a:off x="9050405" y="272804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3977EC-BFBF-4D27-EB28-33126DEEDA9E}"/>
              </a:ext>
            </a:extLst>
          </p:cNvPr>
          <p:cNvSpPr txBox="1"/>
          <p:nvPr/>
        </p:nvSpPr>
        <p:spPr>
          <a:xfrm>
            <a:off x="9481965" y="305622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656544-2B72-A79E-6208-65BA40A73790}"/>
              </a:ext>
            </a:extLst>
          </p:cNvPr>
          <p:cNvSpPr txBox="1"/>
          <p:nvPr/>
        </p:nvSpPr>
        <p:spPr>
          <a:xfrm>
            <a:off x="9396141" y="2293714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A946D6-0A3E-353F-7151-2DF0D37DEEDB}"/>
              </a:ext>
            </a:extLst>
          </p:cNvPr>
          <p:cNvSpPr txBox="1"/>
          <p:nvPr/>
        </p:nvSpPr>
        <p:spPr>
          <a:xfrm>
            <a:off x="5611112" y="1294931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69890A6-68C2-FA69-04D2-4C6521F0DBB1}"/>
              </a:ext>
            </a:extLst>
          </p:cNvPr>
          <p:cNvSpPr txBox="1"/>
          <p:nvPr/>
        </p:nvSpPr>
        <p:spPr>
          <a:xfrm>
            <a:off x="1933187" y="1294931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3167B02-1F52-AC63-D01C-2F7866A04503}"/>
              </a:ext>
            </a:extLst>
          </p:cNvPr>
          <p:cNvSpPr txBox="1"/>
          <p:nvPr/>
        </p:nvSpPr>
        <p:spPr>
          <a:xfrm>
            <a:off x="9157341" y="1294931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FFB27D2-086F-AA3D-4557-00FA2B315E94}"/>
              </a:ext>
            </a:extLst>
          </p:cNvPr>
          <p:cNvSpPr txBox="1"/>
          <p:nvPr/>
        </p:nvSpPr>
        <p:spPr>
          <a:xfrm>
            <a:off x="1901255" y="743490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E50DA23-DB31-3F19-C8DC-1B7A71787EA4}"/>
              </a:ext>
            </a:extLst>
          </p:cNvPr>
          <p:cNvSpPr txBox="1"/>
          <p:nvPr/>
        </p:nvSpPr>
        <p:spPr>
          <a:xfrm>
            <a:off x="8986749" y="743490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7EE7208-87EC-B921-5CDD-3FAA71F8F935}"/>
              </a:ext>
            </a:extLst>
          </p:cNvPr>
          <p:cNvSpPr txBox="1"/>
          <p:nvPr/>
        </p:nvSpPr>
        <p:spPr>
          <a:xfrm>
            <a:off x="5228122" y="743490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D0CDFA96-CE09-1DF5-FD21-11449FFE9DBB}"/>
              </a:ext>
            </a:extLst>
          </p:cNvPr>
          <p:cNvCxnSpPr>
            <a:cxnSpLocks/>
            <a:stCxn id="13" idx="3"/>
            <a:endCxn id="39" idx="2"/>
          </p:cNvCxnSpPr>
          <p:nvPr/>
        </p:nvCxnSpPr>
        <p:spPr>
          <a:xfrm flipV="1">
            <a:off x="7080267" y="3030630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0D34E2CF-E0A8-6AD4-B312-D63929B473EE}"/>
              </a:ext>
            </a:extLst>
          </p:cNvPr>
          <p:cNvGrpSpPr/>
          <p:nvPr/>
        </p:nvGrpSpPr>
        <p:grpSpPr>
          <a:xfrm>
            <a:off x="1465635" y="2293714"/>
            <a:ext cx="1968533" cy="1117942"/>
            <a:chOff x="1465635" y="2293714"/>
            <a:chExt cx="1968533" cy="111794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F9AA0C-9FE2-5965-F371-384A1A230B69}"/>
                </a:ext>
              </a:extLst>
            </p:cNvPr>
            <p:cNvSpPr/>
            <p:nvPr/>
          </p:nvSpPr>
          <p:spPr>
            <a:xfrm>
              <a:off x="1465635" y="265189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FD0034-C692-9E8B-7195-110FDB228111}"/>
                </a:ext>
              </a:extLst>
            </p:cNvPr>
            <p:cNvSpPr txBox="1"/>
            <p:nvPr/>
          </p:nvSpPr>
          <p:spPr>
            <a:xfrm>
              <a:off x="1761123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9C0E9A5-C719-3AC1-E685-93224C02661C}"/>
                </a:ext>
              </a:extLst>
            </p:cNvPr>
            <p:cNvSpPr txBox="1"/>
            <p:nvPr/>
          </p:nvSpPr>
          <p:spPr>
            <a:xfrm>
              <a:off x="2192683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3DEBD8-0F04-6B3B-F41E-1DCCB5A464C1}"/>
                </a:ext>
              </a:extLst>
            </p:cNvPr>
            <p:cNvSpPr txBox="1"/>
            <p:nvPr/>
          </p:nvSpPr>
          <p:spPr>
            <a:xfrm>
              <a:off x="2106859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E34D78-9C26-8510-D6E2-1D29F0045C2B}"/>
              </a:ext>
            </a:extLst>
          </p:cNvPr>
          <p:cNvSpPr/>
          <p:nvPr/>
        </p:nvSpPr>
        <p:spPr>
          <a:xfrm>
            <a:off x="5111734" y="5212243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AF1297-8677-E960-1458-8B75760B139F}"/>
              </a:ext>
            </a:extLst>
          </p:cNvPr>
          <p:cNvSpPr txBox="1"/>
          <p:nvPr/>
        </p:nvSpPr>
        <p:spPr>
          <a:xfrm>
            <a:off x="5418379" y="528953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1DB54E-27E9-752B-0335-FA6F342D5298}"/>
              </a:ext>
            </a:extLst>
          </p:cNvPr>
          <p:cNvSpPr txBox="1"/>
          <p:nvPr/>
        </p:nvSpPr>
        <p:spPr>
          <a:xfrm>
            <a:off x="5734363" y="561771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Unit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C64301D-D5C0-39C1-40DD-5A75B2ABAA09}"/>
              </a:ext>
            </a:extLst>
          </p:cNvPr>
          <p:cNvCxnSpPr>
            <a:cxnSpLocks/>
          </p:cNvCxnSpPr>
          <p:nvPr/>
        </p:nvCxnSpPr>
        <p:spPr>
          <a:xfrm flipV="1">
            <a:off x="3434168" y="3030630"/>
            <a:ext cx="806507" cy="114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6E43B6C-2F5F-2F93-DEA2-A7B664858EEE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6096001" y="3410511"/>
            <a:ext cx="0" cy="180173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3C1573-6DC8-1038-DF7C-313AE7AECD7D}"/>
              </a:ext>
            </a:extLst>
          </p:cNvPr>
          <p:cNvSpPr/>
          <p:nvPr/>
        </p:nvSpPr>
        <p:spPr>
          <a:xfrm>
            <a:off x="1465634" y="4019578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F01DFD-E27B-D1D5-F86F-601C89E14145}"/>
              </a:ext>
            </a:extLst>
          </p:cNvPr>
          <p:cNvSpPr txBox="1"/>
          <p:nvPr/>
        </p:nvSpPr>
        <p:spPr>
          <a:xfrm>
            <a:off x="1761122" y="409572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0F2F42-FD6A-E61B-6CFD-B8938CA5B692}"/>
              </a:ext>
            </a:extLst>
          </p:cNvPr>
          <p:cNvSpPr txBox="1"/>
          <p:nvPr/>
        </p:nvSpPr>
        <p:spPr>
          <a:xfrm>
            <a:off x="2192682" y="442390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65B874-75E4-D0EA-BD3E-89FD7C4438AC}"/>
              </a:ext>
            </a:extLst>
          </p:cNvPr>
          <p:cNvSpPr txBox="1"/>
          <p:nvPr/>
        </p:nvSpPr>
        <p:spPr>
          <a:xfrm>
            <a:off x="2006061" y="3661397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9AD96C-FEB7-D94C-018F-E5C7A4F13F8D}"/>
              </a:ext>
            </a:extLst>
          </p:cNvPr>
          <p:cNvSpPr/>
          <p:nvPr/>
        </p:nvSpPr>
        <p:spPr>
          <a:xfrm>
            <a:off x="5111734" y="3112186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696620F-A834-217B-1CF1-0DA461296BCB}"/>
              </a:ext>
            </a:extLst>
          </p:cNvPr>
          <p:cNvSpPr/>
          <p:nvPr/>
        </p:nvSpPr>
        <p:spPr>
          <a:xfrm>
            <a:off x="6684297" y="3112186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48FD9DB-D31C-A34E-1B1D-14005A59B6DB}"/>
              </a:ext>
            </a:extLst>
          </p:cNvPr>
          <p:cNvGrpSpPr/>
          <p:nvPr/>
        </p:nvGrpSpPr>
        <p:grpSpPr>
          <a:xfrm>
            <a:off x="8754917" y="3661397"/>
            <a:ext cx="1968533" cy="1117942"/>
            <a:chOff x="1465634" y="3661397"/>
            <a:chExt cx="1968533" cy="111794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51B439-B161-71D9-CA1E-B57C5179B54F}"/>
                </a:ext>
              </a:extLst>
            </p:cNvPr>
            <p:cNvSpPr/>
            <p:nvPr/>
          </p:nvSpPr>
          <p:spPr>
            <a:xfrm>
              <a:off x="1465634" y="4019578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4E6678-3C0F-EEEE-81AF-3F385615A732}"/>
                </a:ext>
              </a:extLst>
            </p:cNvPr>
            <p:cNvSpPr txBox="1"/>
            <p:nvPr/>
          </p:nvSpPr>
          <p:spPr>
            <a:xfrm>
              <a:off x="1761122" y="409572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3275279-D4F5-FC1F-FD28-FAA0AD85899D}"/>
                </a:ext>
              </a:extLst>
            </p:cNvPr>
            <p:cNvSpPr txBox="1"/>
            <p:nvPr/>
          </p:nvSpPr>
          <p:spPr>
            <a:xfrm>
              <a:off x="2192682" y="442390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298C897-A757-936E-A302-AC6EFAEB4EAD}"/>
                </a:ext>
              </a:extLst>
            </p:cNvPr>
            <p:cNvSpPr txBox="1"/>
            <p:nvPr/>
          </p:nvSpPr>
          <p:spPr>
            <a:xfrm>
              <a:off x="2006061" y="366139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</p:grp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FC41C95D-14D0-CAA8-32A4-1C698F9A05C8}"/>
              </a:ext>
            </a:extLst>
          </p:cNvPr>
          <p:cNvCxnSpPr>
            <a:cxnSpLocks/>
            <a:stCxn id="16" idx="1"/>
            <a:endCxn id="56" idx="6"/>
          </p:cNvCxnSpPr>
          <p:nvPr/>
        </p:nvCxnSpPr>
        <p:spPr>
          <a:xfrm rot="10800000" flipV="1">
            <a:off x="4492676" y="3261348"/>
            <a:ext cx="619059" cy="113810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649AB55-FDA9-6926-A8EF-03A28A3D0C94}"/>
              </a:ext>
            </a:extLst>
          </p:cNvPr>
          <p:cNvCxnSpPr>
            <a:cxnSpLocks/>
            <a:stCxn id="19" idx="3"/>
            <a:endCxn id="52" idx="2"/>
          </p:cNvCxnSpPr>
          <p:nvPr/>
        </p:nvCxnSpPr>
        <p:spPr>
          <a:xfrm>
            <a:off x="7080267" y="3261349"/>
            <a:ext cx="632413" cy="113810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01010B2-68C6-8A9F-B738-70832FA3E6B2}"/>
              </a:ext>
            </a:extLst>
          </p:cNvPr>
          <p:cNvGrpSpPr/>
          <p:nvPr/>
        </p:nvGrpSpPr>
        <p:grpSpPr>
          <a:xfrm>
            <a:off x="7712680" y="4113165"/>
            <a:ext cx="529847" cy="572587"/>
            <a:chOff x="7712680" y="4113165"/>
            <a:chExt cx="529847" cy="572587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971E1AE0-23C6-9EF4-5693-FC51DA3C457E}"/>
                </a:ext>
              </a:extLst>
            </p:cNvPr>
            <p:cNvSpPr/>
            <p:nvPr/>
          </p:nvSpPr>
          <p:spPr>
            <a:xfrm>
              <a:off x="7712680" y="423745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B32C30B-06FE-9FE6-D8C9-38828F8D2F45}"/>
                </a:ext>
              </a:extLst>
            </p:cNvPr>
            <p:cNvSpPr/>
            <p:nvPr/>
          </p:nvSpPr>
          <p:spPr>
            <a:xfrm>
              <a:off x="7875120" y="411316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4E74A30-922E-9655-5E01-B23CABF14667}"/>
                </a:ext>
              </a:extLst>
            </p:cNvPr>
            <p:cNvSpPr/>
            <p:nvPr/>
          </p:nvSpPr>
          <p:spPr>
            <a:xfrm>
              <a:off x="7784680" y="430945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13C87C9-360C-95AA-87BD-6854E4E4B4AF}"/>
              </a:ext>
            </a:extLst>
          </p:cNvPr>
          <p:cNvGrpSpPr/>
          <p:nvPr/>
        </p:nvGrpSpPr>
        <p:grpSpPr>
          <a:xfrm>
            <a:off x="3963268" y="4113165"/>
            <a:ext cx="529407" cy="572587"/>
            <a:chOff x="3963268" y="4113165"/>
            <a:chExt cx="529407" cy="572587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2385505D-1CF2-8201-9F1F-BDA28D362D17}"/>
                </a:ext>
              </a:extLst>
            </p:cNvPr>
            <p:cNvSpPr/>
            <p:nvPr/>
          </p:nvSpPr>
          <p:spPr>
            <a:xfrm>
              <a:off x="4168675" y="423745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31A4F84-E6EC-4C75-4640-2BB4E5B479B7}"/>
                </a:ext>
              </a:extLst>
            </p:cNvPr>
            <p:cNvSpPr/>
            <p:nvPr/>
          </p:nvSpPr>
          <p:spPr>
            <a:xfrm>
              <a:off x="3963268" y="411316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6EA935C3-4D47-2C72-0AF2-79B2CFFB7ECB}"/>
                </a:ext>
              </a:extLst>
            </p:cNvPr>
            <p:cNvSpPr/>
            <p:nvPr/>
          </p:nvSpPr>
          <p:spPr>
            <a:xfrm>
              <a:off x="4240675" y="430945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8AC36BF-726D-29CD-A9AF-93D43B1C8C9D}"/>
              </a:ext>
            </a:extLst>
          </p:cNvPr>
          <p:cNvCxnSpPr>
            <a:cxnSpLocks/>
          </p:cNvCxnSpPr>
          <p:nvPr/>
        </p:nvCxnSpPr>
        <p:spPr>
          <a:xfrm flipV="1">
            <a:off x="3434167" y="4399458"/>
            <a:ext cx="78507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C96BCFB-826A-2B79-BDF2-45F00245A480}"/>
              </a:ext>
            </a:extLst>
          </p:cNvPr>
          <p:cNvCxnSpPr>
            <a:cxnSpLocks/>
            <a:stCxn id="54" idx="6"/>
            <a:endCxn id="22" idx="1"/>
          </p:cNvCxnSpPr>
          <p:nvPr/>
        </p:nvCxnSpPr>
        <p:spPr>
          <a:xfrm>
            <a:off x="7964680" y="4399458"/>
            <a:ext cx="79023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5525D4C8-25C7-FAC9-ACE0-B909E58B9AB3}"/>
              </a:ext>
            </a:extLst>
          </p:cNvPr>
          <p:cNvSpPr/>
          <p:nvPr/>
        </p:nvSpPr>
        <p:spPr>
          <a:xfrm>
            <a:off x="4240675" y="2940630"/>
            <a:ext cx="180000" cy="180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4BABBC6-8BC6-CE4E-9AF6-0F5D8DA5E7E5}"/>
              </a:ext>
            </a:extLst>
          </p:cNvPr>
          <p:cNvCxnSpPr>
            <a:cxnSpLocks/>
            <a:stCxn id="13" idx="1"/>
            <a:endCxn id="65" idx="6"/>
          </p:cNvCxnSpPr>
          <p:nvPr/>
        </p:nvCxnSpPr>
        <p:spPr>
          <a:xfrm flipH="1" flipV="1">
            <a:off x="4420675" y="3030630"/>
            <a:ext cx="691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D2C67FCD-FFC5-F9AE-8453-C6EFCB6C0EE5}"/>
              </a:ext>
            </a:extLst>
          </p:cNvPr>
          <p:cNvCxnSpPr>
            <a:cxnSpLocks/>
          </p:cNvCxnSpPr>
          <p:nvPr/>
        </p:nvCxnSpPr>
        <p:spPr>
          <a:xfrm>
            <a:off x="4225826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0761239-C087-CCD7-66B6-7C9C95AFFBDE}"/>
              </a:ext>
            </a:extLst>
          </p:cNvPr>
          <p:cNvCxnSpPr>
            <a:cxnSpLocks/>
          </p:cNvCxnSpPr>
          <p:nvPr/>
        </p:nvCxnSpPr>
        <p:spPr>
          <a:xfrm>
            <a:off x="7966175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CD19C21-F944-5B5F-BF4C-3681C16362A1}"/>
              </a:ext>
            </a:extLst>
          </p:cNvPr>
          <p:cNvSpPr txBox="1"/>
          <p:nvPr/>
        </p:nvSpPr>
        <p:spPr>
          <a:xfrm>
            <a:off x="7344379" y="4613552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CD19C21-F944-5B5F-BF4C-3681C16362A1}"/>
              </a:ext>
            </a:extLst>
          </p:cNvPr>
          <p:cNvSpPr txBox="1"/>
          <p:nvPr/>
        </p:nvSpPr>
        <p:spPr>
          <a:xfrm>
            <a:off x="7344379" y="2043393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A13D4E-B417-AA8D-1FE3-415E9EB00C7E}"/>
              </a:ext>
            </a:extLst>
          </p:cNvPr>
          <p:cNvSpPr txBox="1"/>
          <p:nvPr/>
        </p:nvSpPr>
        <p:spPr>
          <a:xfrm>
            <a:off x="3851479" y="4613552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8A13D4E-B417-AA8D-1FE3-415E9EB00C7E}"/>
              </a:ext>
            </a:extLst>
          </p:cNvPr>
          <p:cNvSpPr txBox="1"/>
          <p:nvPr/>
        </p:nvSpPr>
        <p:spPr>
          <a:xfrm>
            <a:off x="3808197" y="2067245"/>
            <a:ext cx="1047082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73256FF-8B6B-E9C4-5E4A-C131EB0BD262}"/>
              </a:ext>
            </a:extLst>
          </p:cNvPr>
          <p:cNvGrpSpPr/>
          <p:nvPr/>
        </p:nvGrpSpPr>
        <p:grpSpPr>
          <a:xfrm>
            <a:off x="7712680" y="2744337"/>
            <a:ext cx="529847" cy="572587"/>
            <a:chOff x="7712680" y="4113165"/>
            <a:chExt cx="529847" cy="572587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1280B8BE-6D64-2879-8933-40FF5B5FB46A}"/>
                </a:ext>
              </a:extLst>
            </p:cNvPr>
            <p:cNvSpPr/>
            <p:nvPr/>
          </p:nvSpPr>
          <p:spPr>
            <a:xfrm>
              <a:off x="7712680" y="423745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A2D7EF3-A0AD-7A01-396E-F6291D106F4A}"/>
                </a:ext>
              </a:extLst>
            </p:cNvPr>
            <p:cNvSpPr/>
            <p:nvPr/>
          </p:nvSpPr>
          <p:spPr>
            <a:xfrm>
              <a:off x="7875120" y="411316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09D7461-1298-1C51-6B68-BDE3A9090C0E}"/>
                </a:ext>
              </a:extLst>
            </p:cNvPr>
            <p:cNvSpPr/>
            <p:nvPr/>
          </p:nvSpPr>
          <p:spPr>
            <a:xfrm>
              <a:off x="7784680" y="430945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91F2EC1-FA05-4448-F4F1-B95644F9E6FC}"/>
              </a:ext>
            </a:extLst>
          </p:cNvPr>
          <p:cNvCxnSpPr>
            <a:cxnSpLocks/>
            <a:stCxn id="41" idx="6"/>
            <a:endCxn id="17" idx="1"/>
          </p:cNvCxnSpPr>
          <p:nvPr/>
        </p:nvCxnSpPr>
        <p:spPr>
          <a:xfrm>
            <a:off x="7964680" y="3030630"/>
            <a:ext cx="79023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519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1F717-8041-C4B9-5AD7-9C9B60B38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61397B1F-7A3A-8B74-0DEB-4CC7EEA8852B}"/>
                </a:ext>
              </a:extLst>
            </p:cNvPr>
            <p:cNvGrpSpPr/>
            <p:nvPr/>
          </p:nvGrpSpPr>
          <p:grpSpPr>
            <a:xfrm>
              <a:off x="818930" y="2387070"/>
              <a:ext cx="10570676" cy="706801"/>
              <a:chOff x="818930" y="1462510"/>
              <a:chExt cx="10570676" cy="706801"/>
            </a:xfrm>
          </p:grpSpPr>
          <p:sp>
            <p:nvSpPr>
              <p:cNvPr id="46" name="화살표: 오른쪽 32">
                <a:extLst>
                  <a:ext uri="{FF2B5EF4-FFF2-40B4-BE49-F238E27FC236}">
                    <a16:creationId xmlns:a16="http://schemas.microsoft.com/office/drawing/2014/main" id="{B80CB5FA-4B57-F963-48F3-B7682B2318CB}"/>
                  </a:ext>
                </a:extLst>
              </p:cNvPr>
              <p:cNvSpPr/>
              <p:nvPr/>
            </p:nvSpPr>
            <p:spPr>
              <a:xfrm rot="10800000">
                <a:off x="7967884" y="1470671"/>
                <a:ext cx="3062313" cy="698639"/>
              </a:xfrm>
              <a:prstGeom prst="rightArrow">
                <a:avLst>
                  <a:gd name="adj1" fmla="val 82713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화살표: 오른쪽 7">
                <a:extLst>
                  <a:ext uri="{FF2B5EF4-FFF2-40B4-BE49-F238E27FC236}">
                    <a16:creationId xmlns:a16="http://schemas.microsoft.com/office/drawing/2014/main" id="{3D4C4104-AB06-A945-5BB7-09655215AEE3}"/>
                  </a:ext>
                </a:extLst>
              </p:cNvPr>
              <p:cNvSpPr/>
              <p:nvPr/>
            </p:nvSpPr>
            <p:spPr>
              <a:xfrm>
                <a:off x="1161803" y="1470672"/>
                <a:ext cx="3062313" cy="698639"/>
              </a:xfrm>
              <a:prstGeom prst="rightArrow">
                <a:avLst>
                  <a:gd name="adj1" fmla="val 82713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화살표: 왼쪽/오른쪽 66">
                <a:extLst>
                  <a:ext uri="{FF2B5EF4-FFF2-40B4-BE49-F238E27FC236}">
                    <a16:creationId xmlns:a16="http://schemas.microsoft.com/office/drawing/2014/main" id="{947409CE-8740-E6B6-9EF4-8E8CD96378E4}"/>
                  </a:ext>
                </a:extLst>
              </p:cNvPr>
              <p:cNvSpPr/>
              <p:nvPr/>
            </p:nvSpPr>
            <p:spPr>
              <a:xfrm>
                <a:off x="4219247" y="1462510"/>
                <a:ext cx="3746928" cy="698643"/>
              </a:xfrm>
              <a:prstGeom prst="leftRightArrow">
                <a:avLst>
                  <a:gd name="adj1" fmla="val 82353"/>
                  <a:gd name="adj2" fmla="val 4632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19B48C3-600D-9C64-FC07-A090425D0C45}"/>
                  </a:ext>
                </a:extLst>
              </p:cNvPr>
              <p:cNvSpPr txBox="1"/>
              <p:nvPr/>
            </p:nvSpPr>
            <p:spPr>
              <a:xfrm>
                <a:off x="10276801" y="1666103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Dependency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D08F1E5-64C1-4905-41CE-6D2435EE89BA}"/>
                  </a:ext>
                </a:extLst>
              </p:cNvPr>
              <p:cNvSpPr txBox="1"/>
              <p:nvPr/>
            </p:nvSpPr>
            <p:spPr>
              <a:xfrm>
                <a:off x="818930" y="1666103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Dependency</a:t>
                </a:r>
              </a:p>
            </p:txBody>
          </p:sp>
        </p:grp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9814113-F123-6E15-5E26-8951F1C6AB73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1287F51-F385-E657-79AC-241AEA361FCF}"/>
                </a:ext>
              </a:extLst>
            </p:cNvPr>
            <p:cNvSpPr txBox="1"/>
            <p:nvPr/>
          </p:nvSpPr>
          <p:spPr>
            <a:xfrm>
              <a:off x="4561596" y="2590661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76359EC-6CD4-2D4A-FCD6-039768572BC9}"/>
                </a:ext>
              </a:extLst>
            </p:cNvPr>
            <p:cNvSpPr/>
            <p:nvPr/>
          </p:nvSpPr>
          <p:spPr>
            <a:xfrm>
              <a:off x="5111734" y="357531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D428D1F-8943-BD38-6D06-CC94063587E2}"/>
                </a:ext>
              </a:extLst>
            </p:cNvPr>
            <p:cNvSpPr txBox="1"/>
            <p:nvPr/>
          </p:nvSpPr>
          <p:spPr>
            <a:xfrm>
              <a:off x="5266863" y="365260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7B46613-6B2D-9E6E-B346-D23476B36F7F}"/>
                </a:ext>
              </a:extLst>
            </p:cNvPr>
            <p:cNvSpPr txBox="1"/>
            <p:nvPr/>
          </p:nvSpPr>
          <p:spPr>
            <a:xfrm>
              <a:off x="5718333" y="398078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FB949CF-C1F7-2FF2-B475-F6F175FDC194}"/>
                </a:ext>
              </a:extLst>
            </p:cNvPr>
            <p:cNvSpPr/>
            <p:nvPr/>
          </p:nvSpPr>
          <p:spPr>
            <a:xfrm>
              <a:off x="8754917" y="357531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C76752-DE6C-341A-D01E-EA011A3834BD}"/>
                </a:ext>
              </a:extLst>
            </p:cNvPr>
            <p:cNvSpPr txBox="1"/>
            <p:nvPr/>
          </p:nvSpPr>
          <p:spPr>
            <a:xfrm>
              <a:off x="9050405" y="365260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5E3BFFE-7CA5-765C-A3C2-1AF87B19476A}"/>
                </a:ext>
              </a:extLst>
            </p:cNvPr>
            <p:cNvSpPr txBox="1"/>
            <p:nvPr/>
          </p:nvSpPr>
          <p:spPr>
            <a:xfrm>
              <a:off x="9481965" y="398078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BFAF2AC-D37D-FE0D-58F9-220AD8A35307}"/>
                </a:ext>
              </a:extLst>
            </p:cNvPr>
            <p:cNvSpPr txBox="1"/>
            <p:nvPr/>
          </p:nvSpPr>
          <p:spPr>
            <a:xfrm>
              <a:off x="9396141" y="321827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D72AE41-C4E8-95AB-EF38-1A5F3D6D611C}"/>
                </a:ext>
              </a:extLst>
            </p:cNvPr>
            <p:cNvSpPr txBox="1"/>
            <p:nvPr/>
          </p:nvSpPr>
          <p:spPr>
            <a:xfrm>
              <a:off x="5611112" y="243793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A3819ED-5BF9-4254-D8BF-ED71A3414F2C}"/>
                </a:ext>
              </a:extLst>
            </p:cNvPr>
            <p:cNvSpPr txBox="1"/>
            <p:nvPr/>
          </p:nvSpPr>
          <p:spPr>
            <a:xfrm>
              <a:off x="1933187" y="243793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C31342F-F19E-326B-77B5-AA681DF585A9}"/>
                </a:ext>
              </a:extLst>
            </p:cNvPr>
            <p:cNvSpPr txBox="1"/>
            <p:nvPr/>
          </p:nvSpPr>
          <p:spPr>
            <a:xfrm>
              <a:off x="9157341" y="243793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4901D43-2143-E7E3-276A-9F13C6F94C54}"/>
                </a:ext>
              </a:extLst>
            </p:cNvPr>
            <p:cNvSpPr txBox="1"/>
            <p:nvPr/>
          </p:nvSpPr>
          <p:spPr>
            <a:xfrm>
              <a:off x="1395637" y="1883163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21B3A1C-959F-2480-CFA3-3B9B3FCE527E}"/>
                </a:ext>
              </a:extLst>
            </p:cNvPr>
            <p:cNvSpPr txBox="1"/>
            <p:nvPr/>
          </p:nvSpPr>
          <p:spPr>
            <a:xfrm>
              <a:off x="8684921" y="1883163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948E8DB-C471-1950-96CF-EE8A77A54B31}"/>
                </a:ext>
              </a:extLst>
            </p:cNvPr>
            <p:cNvCxnSpPr>
              <a:cxnSpLocks/>
              <a:stCxn id="13" idx="3"/>
              <a:endCxn id="66" idx="2"/>
            </p:cNvCxnSpPr>
            <p:nvPr/>
          </p:nvCxnSpPr>
          <p:spPr>
            <a:xfrm flipV="1">
              <a:off x="7080267" y="3955190"/>
              <a:ext cx="704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BEF31C0-4637-E2F1-4077-BD68A55783BC}"/>
                </a:ext>
              </a:extLst>
            </p:cNvPr>
            <p:cNvGrpSpPr/>
            <p:nvPr/>
          </p:nvGrpSpPr>
          <p:grpSpPr>
            <a:xfrm>
              <a:off x="1465635" y="3218274"/>
              <a:ext cx="1968533" cy="1117942"/>
              <a:chOff x="1465635" y="2293714"/>
              <a:chExt cx="1968533" cy="111794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B0CE76B-B147-7D56-9C89-A5BC9C0EFFB6}"/>
                  </a:ext>
                </a:extLst>
              </p:cNvPr>
              <p:cNvSpPr/>
              <p:nvPr/>
            </p:nvSpPr>
            <p:spPr>
              <a:xfrm>
                <a:off x="1465635" y="2651895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798660-4890-3D63-D9F9-007B431A3185}"/>
                  </a:ext>
                </a:extLst>
              </p:cNvPr>
              <p:cNvSpPr txBox="1"/>
              <p:nvPr/>
            </p:nvSpPr>
            <p:spPr>
              <a:xfrm>
                <a:off x="1761123" y="27280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C9EBE0-C578-A04D-53F6-6B33C5ED010C}"/>
                  </a:ext>
                </a:extLst>
              </p:cNvPr>
              <p:cNvSpPr txBox="1"/>
              <p:nvPr/>
            </p:nvSpPr>
            <p:spPr>
              <a:xfrm>
                <a:off x="2192683" y="30562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9E70D85-85EB-1F5F-9578-6F1D9D5613EB}"/>
                  </a:ext>
                </a:extLst>
              </p:cNvPr>
              <p:cNvSpPr txBox="1"/>
              <p:nvPr/>
            </p:nvSpPr>
            <p:spPr>
              <a:xfrm>
                <a:off x="2106859" y="229371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630F15-067A-FAC8-2288-21BAE7788EF5}"/>
                </a:ext>
              </a:extLst>
            </p:cNvPr>
            <p:cNvSpPr/>
            <p:nvPr/>
          </p:nvSpPr>
          <p:spPr>
            <a:xfrm>
              <a:off x="5111734" y="573548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DCB859F-DE83-F30B-92D5-03FEA27D9414}"/>
                </a:ext>
              </a:extLst>
            </p:cNvPr>
            <p:cNvSpPr txBox="1"/>
            <p:nvPr/>
          </p:nvSpPr>
          <p:spPr>
            <a:xfrm>
              <a:off x="5418379" y="581277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638D2A0-40C0-EF25-7F21-92E8D86E7D3B}"/>
                </a:ext>
              </a:extLst>
            </p:cNvPr>
            <p:cNvSpPr txBox="1"/>
            <p:nvPr/>
          </p:nvSpPr>
          <p:spPr>
            <a:xfrm>
              <a:off x="5734363" y="614095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263CEF44-7471-C88C-2105-F7AB04F0F1B8}"/>
                </a:ext>
              </a:extLst>
            </p:cNvPr>
            <p:cNvCxnSpPr>
              <a:cxnSpLocks/>
              <a:stCxn id="14" idx="3"/>
              <a:endCxn id="65" idx="2"/>
            </p:cNvCxnSpPr>
            <p:nvPr/>
          </p:nvCxnSpPr>
          <p:spPr>
            <a:xfrm flipV="1">
              <a:off x="3434168" y="3955190"/>
              <a:ext cx="806507" cy="114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126A2607-CCEE-4110-FED9-C457C0C88256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4335071"/>
              <a:ext cx="0" cy="140041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1C94183-2DD7-F59D-CE63-2315B5AC6DD4}"/>
                </a:ext>
              </a:extLst>
            </p:cNvPr>
            <p:cNvSpPr/>
            <p:nvPr/>
          </p:nvSpPr>
          <p:spPr>
            <a:xfrm>
              <a:off x="1465634" y="4944138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D0C6B0-BEC6-F9A6-620C-F7E9FB8F4C68}"/>
                </a:ext>
              </a:extLst>
            </p:cNvPr>
            <p:cNvSpPr txBox="1"/>
            <p:nvPr/>
          </p:nvSpPr>
          <p:spPr>
            <a:xfrm>
              <a:off x="1761122" y="502028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D78263-1352-2FBF-872A-103D68A41231}"/>
                </a:ext>
              </a:extLst>
            </p:cNvPr>
            <p:cNvSpPr txBox="1"/>
            <p:nvPr/>
          </p:nvSpPr>
          <p:spPr>
            <a:xfrm>
              <a:off x="2192682" y="534846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95BE02-B257-7FFC-6ECC-29DD2FFC4701}"/>
                </a:ext>
              </a:extLst>
            </p:cNvPr>
            <p:cNvSpPr txBox="1"/>
            <p:nvPr/>
          </p:nvSpPr>
          <p:spPr>
            <a:xfrm>
              <a:off x="2006061" y="458595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444736C-810A-4DAC-B4FF-2D5090E747BF}"/>
                </a:ext>
              </a:extLst>
            </p:cNvPr>
            <p:cNvSpPr/>
            <p:nvPr/>
          </p:nvSpPr>
          <p:spPr>
            <a:xfrm>
              <a:off x="5111734" y="403674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7CF223D-A2D0-625A-232A-CFB32CBAA6D8}"/>
                </a:ext>
              </a:extLst>
            </p:cNvPr>
            <p:cNvSpPr/>
            <p:nvPr/>
          </p:nvSpPr>
          <p:spPr>
            <a:xfrm>
              <a:off x="6684297" y="403674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CA813A0-CC41-024C-28B6-1E08BD88D43C}"/>
                </a:ext>
              </a:extLst>
            </p:cNvPr>
            <p:cNvGrpSpPr/>
            <p:nvPr/>
          </p:nvGrpSpPr>
          <p:grpSpPr>
            <a:xfrm>
              <a:off x="8754917" y="4585957"/>
              <a:ext cx="1968533" cy="1117942"/>
              <a:chOff x="1465634" y="3661397"/>
              <a:chExt cx="1968533" cy="111794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405A2B5-25E0-1C7D-6883-E2DA08EA7370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6187AC-4A2D-E747-2BB2-F60240CD126E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FDDB9B-FF2B-50E5-81E9-E6B0333F6AE7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9D13226-8B31-7926-E8B6-9DB2889586B1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F568BE98-DED8-D7B6-0DBB-0233D1967915}"/>
                </a:ext>
              </a:extLst>
            </p:cNvPr>
            <p:cNvCxnSpPr>
              <a:cxnSpLocks/>
              <a:stCxn id="16" idx="1"/>
              <a:endCxn id="56" idx="6"/>
            </p:cNvCxnSpPr>
            <p:nvPr/>
          </p:nvCxnSpPr>
          <p:spPr>
            <a:xfrm rot="10800000" flipV="1">
              <a:off x="4492676" y="4185908"/>
              <a:ext cx="619059" cy="113810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B63C5A12-85AA-EC1B-F30A-31E5EE6F2F32}"/>
                </a:ext>
              </a:extLst>
            </p:cNvPr>
            <p:cNvCxnSpPr>
              <a:cxnSpLocks/>
              <a:stCxn id="19" idx="3"/>
              <a:endCxn id="52" idx="2"/>
            </p:cNvCxnSpPr>
            <p:nvPr/>
          </p:nvCxnSpPr>
          <p:spPr>
            <a:xfrm>
              <a:off x="7080267" y="4185909"/>
              <a:ext cx="632413" cy="113810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3744EA76-15D9-700B-0604-EDF93ACDCF90}"/>
                </a:ext>
              </a:extLst>
            </p:cNvPr>
            <p:cNvSpPr/>
            <p:nvPr/>
          </p:nvSpPr>
          <p:spPr>
            <a:xfrm>
              <a:off x="7712680" y="516201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21C488A-E564-DADD-D2DA-134A784A2215}"/>
                </a:ext>
              </a:extLst>
            </p:cNvPr>
            <p:cNvSpPr/>
            <p:nvPr/>
          </p:nvSpPr>
          <p:spPr>
            <a:xfrm>
              <a:off x="7875120" y="503772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C8F6C1C-5BD9-2132-0D28-8EC66CD76175}"/>
                </a:ext>
              </a:extLst>
            </p:cNvPr>
            <p:cNvSpPr/>
            <p:nvPr/>
          </p:nvSpPr>
          <p:spPr>
            <a:xfrm>
              <a:off x="7784680" y="523401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338BDD7-464C-2AB5-0DCA-6E537A43F876}"/>
                </a:ext>
              </a:extLst>
            </p:cNvPr>
            <p:cNvSpPr/>
            <p:nvPr/>
          </p:nvSpPr>
          <p:spPr>
            <a:xfrm>
              <a:off x="4168675" y="516201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AE5BFEF-9D45-17E7-5FCC-19791DB2438D}"/>
                </a:ext>
              </a:extLst>
            </p:cNvPr>
            <p:cNvSpPr/>
            <p:nvPr/>
          </p:nvSpPr>
          <p:spPr>
            <a:xfrm>
              <a:off x="3963268" y="503772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F7D9D534-28D9-16C5-462E-60EE550CDA98}"/>
                </a:ext>
              </a:extLst>
            </p:cNvPr>
            <p:cNvSpPr/>
            <p:nvPr/>
          </p:nvSpPr>
          <p:spPr>
            <a:xfrm>
              <a:off x="4240675" y="523401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B23F7824-3132-1397-EABD-EB16AFDEC2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4167" y="5324018"/>
              <a:ext cx="78507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668FC9A5-AC33-57C4-F4F2-F250D616DAAC}"/>
                </a:ext>
              </a:extLst>
            </p:cNvPr>
            <p:cNvCxnSpPr>
              <a:cxnSpLocks/>
              <a:stCxn id="54" idx="6"/>
              <a:endCxn id="22" idx="1"/>
            </p:cNvCxnSpPr>
            <p:nvPr/>
          </p:nvCxnSpPr>
          <p:spPr>
            <a:xfrm>
              <a:off x="7964680" y="5324018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042797DB-1230-AE5B-B02F-B7050AC5E51D}"/>
                </a:ext>
              </a:extLst>
            </p:cNvPr>
            <p:cNvSpPr/>
            <p:nvPr/>
          </p:nvSpPr>
          <p:spPr>
            <a:xfrm>
              <a:off x="4240675" y="386519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51CE022-C713-0B03-5809-092CEDE3818F}"/>
                </a:ext>
              </a:extLst>
            </p:cNvPr>
            <p:cNvSpPr/>
            <p:nvPr/>
          </p:nvSpPr>
          <p:spPr>
            <a:xfrm>
              <a:off x="7784680" y="386519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51308B37-D79B-028E-E6D6-3A788860C2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0675" y="3955190"/>
              <a:ext cx="691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9DF99240-5C14-883C-D4B4-52894ADB6E24}"/>
                </a:ext>
              </a:extLst>
            </p:cNvPr>
            <p:cNvCxnSpPr>
              <a:cxnSpLocks/>
              <a:stCxn id="17" idx="1"/>
              <a:endCxn id="66" idx="6"/>
            </p:cNvCxnSpPr>
            <p:nvPr/>
          </p:nvCxnSpPr>
          <p:spPr>
            <a:xfrm flipH="1" flipV="1">
              <a:off x="7964680" y="3955190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3BA4C91-C520-D2FB-503A-54A8CC97C73A}"/>
                </a:ext>
              </a:extLst>
            </p:cNvPr>
            <p:cNvGrpSpPr/>
            <p:nvPr/>
          </p:nvGrpSpPr>
          <p:grpSpPr>
            <a:xfrm>
              <a:off x="4225826" y="1412061"/>
              <a:ext cx="3740349" cy="5253096"/>
              <a:chOff x="4225826" y="167055"/>
              <a:chExt cx="3740349" cy="6559062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4F92C026-DD1C-253F-9CEE-33F98E756D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5826" y="167055"/>
                <a:ext cx="0" cy="655906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DA12E5D4-59EB-D3AF-37AF-FDA3553B15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6175" y="167055"/>
                <a:ext cx="0" cy="655906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AB0C3B-7334-8501-BBA3-6E85F08FF839}"/>
                </a:ext>
              </a:extLst>
            </p:cNvPr>
            <p:cNvSpPr txBox="1"/>
            <p:nvPr/>
          </p:nvSpPr>
          <p:spPr>
            <a:xfrm>
              <a:off x="5635502" y="1731007"/>
              <a:ext cx="912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>
                  <a:solidFill>
                    <a:srgbClr val="0070C0"/>
                  </a:solidFill>
                </a:rPr>
                <a:t>Unit Tests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B5050C5-BC0A-7DF6-DDE1-9D4DEA40DA0D}"/>
                </a:ext>
              </a:extLst>
            </p:cNvPr>
            <p:cNvSpPr txBox="1"/>
            <p:nvPr/>
          </p:nvSpPr>
          <p:spPr>
            <a:xfrm>
              <a:off x="5286786" y="1346847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B58C1AE-0DC4-6231-2C1E-28599D1C44FA}"/>
                </a:ext>
              </a:extLst>
            </p:cNvPr>
            <p:cNvCxnSpPr>
              <a:cxnSpLocks/>
            </p:cNvCxnSpPr>
            <p:nvPr/>
          </p:nvCxnSpPr>
          <p:spPr>
            <a:xfrm>
              <a:off x="4227010" y="1709848"/>
              <a:ext cx="0" cy="52322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49457EC5-AFA0-4DCB-BB64-AF7C7C6191A5}"/>
                </a:ext>
              </a:extLst>
            </p:cNvPr>
            <p:cNvCxnSpPr>
              <a:cxnSpLocks/>
            </p:cNvCxnSpPr>
            <p:nvPr/>
          </p:nvCxnSpPr>
          <p:spPr>
            <a:xfrm>
              <a:off x="7956556" y="1709848"/>
              <a:ext cx="0" cy="52322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8718B426-A017-EB2D-76C7-F029064BEDF7}"/>
                </a:ext>
              </a:extLst>
            </p:cNvPr>
            <p:cNvCxnSpPr>
              <a:cxnSpLocks/>
            </p:cNvCxnSpPr>
            <p:nvPr/>
          </p:nvCxnSpPr>
          <p:spPr>
            <a:xfrm>
              <a:off x="4227010" y="2112178"/>
              <a:ext cx="3729546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DE80B3E3-4E2D-C689-5892-B16CF18E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130156" y="773045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AC68A84-0DB2-3480-891A-B869421A3F4C}"/>
                </a:ext>
              </a:extLst>
            </p:cNvPr>
            <p:cNvCxnSpPr>
              <a:cxnSpLocks/>
            </p:cNvCxnSpPr>
            <p:nvPr/>
          </p:nvCxnSpPr>
          <p:spPr>
            <a:xfrm>
              <a:off x="10998549" y="773045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0E12366-557F-BC39-77D0-F48C86ABBE0F}"/>
                </a:ext>
              </a:extLst>
            </p:cNvPr>
            <p:cNvCxnSpPr>
              <a:cxnSpLocks/>
            </p:cNvCxnSpPr>
            <p:nvPr/>
          </p:nvCxnSpPr>
          <p:spPr>
            <a:xfrm>
              <a:off x="1130156" y="1111329"/>
              <a:ext cx="9868391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5C1AD4B-8A45-D62B-ECC6-210567501CA2}"/>
                </a:ext>
              </a:extLst>
            </p:cNvPr>
            <p:cNvSpPr txBox="1"/>
            <p:nvPr/>
          </p:nvSpPr>
          <p:spPr>
            <a:xfrm>
              <a:off x="5424053" y="692604"/>
              <a:ext cx="1343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Integration</a:t>
              </a:r>
              <a:r>
                <a:rPr lang="ko-KR" altLang="en-US" sz="1400" b="1">
                  <a:solidFill>
                    <a:srgbClr val="0070C0"/>
                  </a:solidFill>
                </a:rPr>
                <a:t> </a:t>
              </a:r>
              <a:r>
                <a:rPr lang="en-GB" altLang="ko-KR" sz="1400" b="1">
                  <a:solidFill>
                    <a:srgbClr val="0070C0"/>
                  </a:solidFill>
                </a:rPr>
                <a:t>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90F4F06-058D-8302-0116-742F7F1CCF77}"/>
                </a:ext>
              </a:extLst>
            </p:cNvPr>
            <p:cNvSpPr txBox="1"/>
            <p:nvPr/>
          </p:nvSpPr>
          <p:spPr>
            <a:xfrm>
              <a:off x="5291004" y="304925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4191299" y="5455898"/>
              <a:ext cx="3911493" cy="784830"/>
              <a:chOff x="4191299" y="4588642"/>
              <a:chExt cx="3911493" cy="784830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CD19C21-F944-5B5F-BF4C-3681C16362A1}"/>
                  </a:ext>
                </a:extLst>
              </p:cNvPr>
              <p:cNvSpPr txBox="1"/>
              <p:nvPr/>
            </p:nvSpPr>
            <p:spPr>
              <a:xfrm>
                <a:off x="7046092" y="4588642"/>
                <a:ext cx="1056700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8A13D4E-B417-AA8D-1FE3-415E9EB00C7E}"/>
                  </a:ext>
                </a:extLst>
              </p:cNvPr>
              <p:cNvSpPr txBox="1"/>
              <p:nvPr/>
            </p:nvSpPr>
            <p:spPr>
              <a:xfrm>
                <a:off x="4191299" y="4588642"/>
                <a:ext cx="960519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 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4191299" y="3135193"/>
              <a:ext cx="3911493" cy="784830"/>
              <a:chOff x="4343699" y="4741042"/>
              <a:chExt cx="3911493" cy="784830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D19C21-F944-5B5F-BF4C-3681C16362A1}"/>
                  </a:ext>
                </a:extLst>
              </p:cNvPr>
              <p:cNvSpPr txBox="1"/>
              <p:nvPr/>
            </p:nvSpPr>
            <p:spPr>
              <a:xfrm>
                <a:off x="7198492" y="4741042"/>
                <a:ext cx="1056700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8A13D4E-B417-AA8D-1FE3-415E9EB00C7E}"/>
                  </a:ext>
                </a:extLst>
              </p:cNvPr>
              <p:cNvSpPr txBox="1"/>
              <p:nvPr/>
            </p:nvSpPr>
            <p:spPr>
              <a:xfrm>
                <a:off x="4343699" y="4741042"/>
                <a:ext cx="960519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 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9594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4D020-11A9-C913-B5B5-FCBEC4B5D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DB3D6E36-B101-6BCC-4CFB-739A030BAE3E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78" name="화살표: 오른쪽 32">
              <a:extLst>
                <a:ext uri="{FF2B5EF4-FFF2-40B4-BE49-F238E27FC236}">
                  <a16:creationId xmlns:a16="http://schemas.microsoft.com/office/drawing/2014/main" id="{9EC530EA-CC0A-1CA8-29E9-699C88B24A78}"/>
                </a:ext>
              </a:extLst>
            </p:cNvPr>
            <p:cNvSpPr/>
            <p:nvPr/>
          </p:nvSpPr>
          <p:spPr>
            <a:xfrm rot="10800000">
              <a:off x="7967884" y="1470671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화살표: 오른쪽 7">
              <a:extLst>
                <a:ext uri="{FF2B5EF4-FFF2-40B4-BE49-F238E27FC236}">
                  <a16:creationId xmlns:a16="http://schemas.microsoft.com/office/drawing/2014/main" id="{B3D7D882-FE60-1813-2E67-694D4013E21F}"/>
                </a:ext>
              </a:extLst>
            </p:cNvPr>
            <p:cNvSpPr/>
            <p:nvPr/>
          </p:nvSpPr>
          <p:spPr>
            <a:xfrm>
              <a:off x="1161803" y="1470672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화살표: 왼쪽/오른쪽 66">
              <a:extLst>
                <a:ext uri="{FF2B5EF4-FFF2-40B4-BE49-F238E27FC236}">
                  <a16:creationId xmlns:a16="http://schemas.microsoft.com/office/drawing/2014/main" id="{D17EBD66-E686-19B8-07B6-28570C056C03}"/>
                </a:ext>
              </a:extLst>
            </p:cNvPr>
            <p:cNvSpPr/>
            <p:nvPr/>
          </p:nvSpPr>
          <p:spPr>
            <a:xfrm>
              <a:off x="4219247" y="1462510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EC78DD4-9A33-5BAF-CBC6-FCE19437C91A}"/>
                </a:ext>
              </a:extLst>
            </p:cNvPr>
            <p:cNvSpPr txBox="1"/>
            <p:nvPr/>
          </p:nvSpPr>
          <p:spPr>
            <a:xfrm>
              <a:off x="4561596" y="1666101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686620A-5B2C-93F1-554E-45EA9FF45D03}"/>
                </a:ext>
              </a:extLst>
            </p:cNvPr>
            <p:cNvSpPr txBox="1"/>
            <p:nvPr/>
          </p:nvSpPr>
          <p:spPr>
            <a:xfrm>
              <a:off x="10276801" y="1666103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50479AC-CF1E-EF0D-2B47-A2530B3C4AC0}"/>
                </a:ext>
              </a:extLst>
            </p:cNvPr>
            <p:cNvSpPr txBox="1"/>
            <p:nvPr/>
          </p:nvSpPr>
          <p:spPr>
            <a:xfrm>
              <a:off x="818930" y="1666103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B14AC8F-F492-E517-8AAD-4A908CFE852D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A28371E-C94B-A5FB-FC44-C2FDC01D35B6}"/>
                </a:ext>
              </a:extLst>
            </p:cNvPr>
            <p:cNvSpPr/>
            <p:nvPr/>
          </p:nvSpPr>
          <p:spPr>
            <a:xfrm>
              <a:off x="5111734" y="265075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47AAFB6-AC66-1674-CA10-F25A3333C1BE}"/>
                </a:ext>
              </a:extLst>
            </p:cNvPr>
            <p:cNvSpPr txBox="1"/>
            <p:nvPr/>
          </p:nvSpPr>
          <p:spPr>
            <a:xfrm>
              <a:off x="5266863" y="272804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77B4E8C-4740-31CE-A471-9C45C8F6A255}"/>
                </a:ext>
              </a:extLst>
            </p:cNvPr>
            <p:cNvSpPr txBox="1"/>
            <p:nvPr/>
          </p:nvSpPr>
          <p:spPr>
            <a:xfrm>
              <a:off x="5718333" y="305622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609139F-6B0F-29C2-4778-CA6ED9995828}"/>
                </a:ext>
              </a:extLst>
            </p:cNvPr>
            <p:cNvSpPr/>
            <p:nvPr/>
          </p:nvSpPr>
          <p:spPr>
            <a:xfrm>
              <a:off x="8754917" y="265075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492455-74AE-12E2-10A7-A25DFFB94938}"/>
                </a:ext>
              </a:extLst>
            </p:cNvPr>
            <p:cNvSpPr txBox="1"/>
            <p:nvPr/>
          </p:nvSpPr>
          <p:spPr>
            <a:xfrm>
              <a:off x="9050405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353A3DB-9797-BE68-A6D1-A351F3E92397}"/>
                </a:ext>
              </a:extLst>
            </p:cNvPr>
            <p:cNvSpPr txBox="1"/>
            <p:nvPr/>
          </p:nvSpPr>
          <p:spPr>
            <a:xfrm>
              <a:off x="9481965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ADDFA2C-2856-0F1A-F232-D3F6606F97E7}"/>
                </a:ext>
              </a:extLst>
            </p:cNvPr>
            <p:cNvSpPr txBox="1"/>
            <p:nvPr/>
          </p:nvSpPr>
          <p:spPr>
            <a:xfrm>
              <a:off x="9396141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73A39F0-4E4B-DE8A-8779-679E05D89A3C}"/>
                </a:ext>
              </a:extLst>
            </p:cNvPr>
            <p:cNvSpPr txBox="1"/>
            <p:nvPr/>
          </p:nvSpPr>
          <p:spPr>
            <a:xfrm>
              <a:off x="5611112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29C1493-5BA6-0E4F-0D79-C363338170F6}"/>
                </a:ext>
              </a:extLst>
            </p:cNvPr>
            <p:cNvSpPr txBox="1"/>
            <p:nvPr/>
          </p:nvSpPr>
          <p:spPr>
            <a:xfrm>
              <a:off x="1933187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5286BD2-CD28-49FF-3C7A-0EE4F24C022A}"/>
                </a:ext>
              </a:extLst>
            </p:cNvPr>
            <p:cNvSpPr txBox="1"/>
            <p:nvPr/>
          </p:nvSpPr>
          <p:spPr>
            <a:xfrm>
              <a:off x="9157341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538F438-4136-189F-6761-685C9F4CF695}"/>
                </a:ext>
              </a:extLst>
            </p:cNvPr>
            <p:cNvSpPr txBox="1"/>
            <p:nvPr/>
          </p:nvSpPr>
          <p:spPr>
            <a:xfrm>
              <a:off x="1901255" y="961930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A6CEAB-AF71-2077-3E82-B4CEEC6B4A24}"/>
                </a:ext>
              </a:extLst>
            </p:cNvPr>
            <p:cNvSpPr txBox="1"/>
            <p:nvPr/>
          </p:nvSpPr>
          <p:spPr>
            <a:xfrm>
              <a:off x="8986749" y="96193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44591F6-68C1-3FAD-76E8-FBD73E051D21}"/>
                </a:ext>
              </a:extLst>
            </p:cNvPr>
            <p:cNvSpPr txBox="1"/>
            <p:nvPr/>
          </p:nvSpPr>
          <p:spPr>
            <a:xfrm>
              <a:off x="5228122" y="961930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3444217E-A69A-DF4A-BC65-0FAAC6E64EBB}"/>
                </a:ext>
              </a:extLst>
            </p:cNvPr>
            <p:cNvCxnSpPr>
              <a:cxnSpLocks/>
              <a:stCxn id="13" idx="3"/>
              <a:endCxn id="66" idx="2"/>
            </p:cNvCxnSpPr>
            <p:nvPr/>
          </p:nvCxnSpPr>
          <p:spPr>
            <a:xfrm flipV="1">
              <a:off x="7080267" y="3030630"/>
              <a:ext cx="704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7562209-A8A2-6593-843E-3B14C7B85119}"/>
                </a:ext>
              </a:extLst>
            </p:cNvPr>
            <p:cNvGrpSpPr/>
            <p:nvPr/>
          </p:nvGrpSpPr>
          <p:grpSpPr>
            <a:xfrm>
              <a:off x="1465635" y="2293714"/>
              <a:ext cx="1968533" cy="1117942"/>
              <a:chOff x="1465635" y="2293714"/>
              <a:chExt cx="1968533" cy="111794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D716A5F-B6C2-016B-60D0-5A3D3AD73ED3}"/>
                  </a:ext>
                </a:extLst>
              </p:cNvPr>
              <p:cNvSpPr/>
              <p:nvPr/>
            </p:nvSpPr>
            <p:spPr>
              <a:xfrm>
                <a:off x="1465635" y="2651895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F49F17-6CEE-A670-7DB6-7BB6575EC8DD}"/>
                  </a:ext>
                </a:extLst>
              </p:cNvPr>
              <p:cNvSpPr txBox="1"/>
              <p:nvPr/>
            </p:nvSpPr>
            <p:spPr>
              <a:xfrm>
                <a:off x="1761123" y="27280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3A3C4D-3FB0-963F-77D5-7B5C5B636BA0}"/>
                  </a:ext>
                </a:extLst>
              </p:cNvPr>
              <p:cNvSpPr txBox="1"/>
              <p:nvPr/>
            </p:nvSpPr>
            <p:spPr>
              <a:xfrm>
                <a:off x="2192683" y="30562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FC390E6-37D2-6EAB-D767-C0708F4313EC}"/>
                  </a:ext>
                </a:extLst>
              </p:cNvPr>
              <p:cNvSpPr txBox="1"/>
              <p:nvPr/>
            </p:nvSpPr>
            <p:spPr>
              <a:xfrm>
                <a:off x="2106859" y="229371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A4978E8-2922-D425-8357-3E1ED02D84BA}"/>
                </a:ext>
              </a:extLst>
            </p:cNvPr>
            <p:cNvSpPr/>
            <p:nvPr/>
          </p:nvSpPr>
          <p:spPr>
            <a:xfrm>
              <a:off x="5111734" y="521224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73BC32C-29C9-C1BF-9C74-8097C9E66A15}"/>
                </a:ext>
              </a:extLst>
            </p:cNvPr>
            <p:cNvSpPr txBox="1"/>
            <p:nvPr/>
          </p:nvSpPr>
          <p:spPr>
            <a:xfrm>
              <a:off x="5418379" y="528953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5A7EA50-21BA-4F72-C7B7-825D016A59C7}"/>
                </a:ext>
              </a:extLst>
            </p:cNvPr>
            <p:cNvSpPr txBox="1"/>
            <p:nvPr/>
          </p:nvSpPr>
          <p:spPr>
            <a:xfrm>
              <a:off x="5734363" y="561771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4679C23C-4F81-C06E-C599-8FB5B38265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4168" y="3030630"/>
              <a:ext cx="806507" cy="114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B0945BB4-0307-28C9-FB18-F3E88F56EFB8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3410511"/>
              <a:ext cx="0" cy="180173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680E885-611F-7DE5-AF8A-4D05CCC16A2F}"/>
                </a:ext>
              </a:extLst>
            </p:cNvPr>
            <p:cNvSpPr/>
            <p:nvPr/>
          </p:nvSpPr>
          <p:spPr>
            <a:xfrm>
              <a:off x="1465634" y="4019578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D1452A-321E-9574-B723-016F5CB45BE0}"/>
                </a:ext>
              </a:extLst>
            </p:cNvPr>
            <p:cNvSpPr txBox="1"/>
            <p:nvPr/>
          </p:nvSpPr>
          <p:spPr>
            <a:xfrm>
              <a:off x="1761122" y="409572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BB9BCB-26C2-DDD4-9252-B01FA65D96AE}"/>
                </a:ext>
              </a:extLst>
            </p:cNvPr>
            <p:cNvSpPr txBox="1"/>
            <p:nvPr/>
          </p:nvSpPr>
          <p:spPr>
            <a:xfrm>
              <a:off x="2192682" y="442390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8B76AA-03FB-2F48-4F88-C45C9F330CFC}"/>
                </a:ext>
              </a:extLst>
            </p:cNvPr>
            <p:cNvSpPr txBox="1"/>
            <p:nvPr/>
          </p:nvSpPr>
          <p:spPr>
            <a:xfrm>
              <a:off x="2006061" y="366139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162E875-F9B7-44B6-5338-34647CD71D05}"/>
                </a:ext>
              </a:extLst>
            </p:cNvPr>
            <p:cNvSpPr/>
            <p:nvPr/>
          </p:nvSpPr>
          <p:spPr>
            <a:xfrm>
              <a:off x="5111734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031814E-CA7B-A54F-F5AD-C557AA773F0A}"/>
                </a:ext>
              </a:extLst>
            </p:cNvPr>
            <p:cNvSpPr/>
            <p:nvPr/>
          </p:nvSpPr>
          <p:spPr>
            <a:xfrm>
              <a:off x="6684297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8D14AE2-8F69-3952-C8BE-7499B04628C0}"/>
                </a:ext>
              </a:extLst>
            </p:cNvPr>
            <p:cNvGrpSpPr/>
            <p:nvPr/>
          </p:nvGrpSpPr>
          <p:grpSpPr>
            <a:xfrm>
              <a:off x="8754917" y="3661397"/>
              <a:ext cx="1968533" cy="1117942"/>
              <a:chOff x="1465634" y="3661397"/>
              <a:chExt cx="1968533" cy="111794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56552001-CDCE-DFE2-7298-9029BD055A14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E8A3774-43F1-21E4-E708-7C322D7DD565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3990D0F-5477-D927-A7FA-AA568D381F02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B1A4974-D1A6-7C53-EC18-B971A84332AE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8459FD7A-B0A2-F619-DC5B-6E5B32F2A648}"/>
                </a:ext>
              </a:extLst>
            </p:cNvPr>
            <p:cNvCxnSpPr>
              <a:cxnSpLocks/>
              <a:stCxn id="16" idx="1"/>
              <a:endCxn id="56" idx="6"/>
            </p:cNvCxnSpPr>
            <p:nvPr/>
          </p:nvCxnSpPr>
          <p:spPr>
            <a:xfrm rot="10800000" flipV="1">
              <a:off x="4492676" y="3261348"/>
              <a:ext cx="619059" cy="113810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4169EBAC-180A-2A6B-7CDC-67D021D9E703}"/>
                </a:ext>
              </a:extLst>
            </p:cNvPr>
            <p:cNvCxnSpPr>
              <a:cxnSpLocks/>
              <a:stCxn id="19" idx="3"/>
              <a:endCxn id="52" idx="2"/>
            </p:cNvCxnSpPr>
            <p:nvPr/>
          </p:nvCxnSpPr>
          <p:spPr>
            <a:xfrm>
              <a:off x="7080267" y="3261349"/>
              <a:ext cx="632413" cy="113810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EFE969E7-83EB-AB86-ABE4-DE362919C59A}"/>
                </a:ext>
              </a:extLst>
            </p:cNvPr>
            <p:cNvSpPr/>
            <p:nvPr/>
          </p:nvSpPr>
          <p:spPr>
            <a:xfrm>
              <a:off x="7712680" y="423745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CDF8A5A-0395-79E3-B79A-FF1CA0AAF794}"/>
                </a:ext>
              </a:extLst>
            </p:cNvPr>
            <p:cNvSpPr/>
            <p:nvPr/>
          </p:nvSpPr>
          <p:spPr>
            <a:xfrm>
              <a:off x="7875120" y="411316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31C184B-0E3B-AEB6-C152-E82DB1E785C7}"/>
                </a:ext>
              </a:extLst>
            </p:cNvPr>
            <p:cNvSpPr/>
            <p:nvPr/>
          </p:nvSpPr>
          <p:spPr>
            <a:xfrm>
              <a:off x="7784680" y="430945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3CA7C48F-F3A2-4E9D-E0C3-6802C4AAF3B2}"/>
                </a:ext>
              </a:extLst>
            </p:cNvPr>
            <p:cNvSpPr/>
            <p:nvPr/>
          </p:nvSpPr>
          <p:spPr>
            <a:xfrm>
              <a:off x="4168675" y="423745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828E79D-A127-E670-4B8A-54471C587A23}"/>
                </a:ext>
              </a:extLst>
            </p:cNvPr>
            <p:cNvSpPr/>
            <p:nvPr/>
          </p:nvSpPr>
          <p:spPr>
            <a:xfrm>
              <a:off x="3963268" y="411316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0D1A6F46-DAB3-9CCF-E0B2-A670B3B694A3}"/>
                </a:ext>
              </a:extLst>
            </p:cNvPr>
            <p:cNvSpPr/>
            <p:nvPr/>
          </p:nvSpPr>
          <p:spPr>
            <a:xfrm>
              <a:off x="4240675" y="430945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F4105F46-1B3D-328C-E29F-0BD3EA2E9E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4167" y="4399458"/>
              <a:ext cx="78507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83DFA2BB-7617-89C4-A0FF-C1E89D2A766C}"/>
                </a:ext>
              </a:extLst>
            </p:cNvPr>
            <p:cNvCxnSpPr>
              <a:cxnSpLocks/>
              <a:stCxn id="54" idx="6"/>
              <a:endCxn id="22" idx="1"/>
            </p:cNvCxnSpPr>
            <p:nvPr/>
          </p:nvCxnSpPr>
          <p:spPr>
            <a:xfrm>
              <a:off x="7964680" y="4399458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B65A04EB-4CB6-2E36-9AF2-50B11A52F22E}"/>
                </a:ext>
              </a:extLst>
            </p:cNvPr>
            <p:cNvSpPr/>
            <p:nvPr/>
          </p:nvSpPr>
          <p:spPr>
            <a:xfrm>
              <a:off x="4240675" y="294063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961B8EE3-9AE1-D52B-5715-EDAA248AA88F}"/>
                </a:ext>
              </a:extLst>
            </p:cNvPr>
            <p:cNvSpPr/>
            <p:nvPr/>
          </p:nvSpPr>
          <p:spPr>
            <a:xfrm>
              <a:off x="7784680" y="294063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EC7776DF-9878-C131-EB7A-726BC222A420}"/>
                </a:ext>
              </a:extLst>
            </p:cNvPr>
            <p:cNvCxnSpPr>
              <a:cxnSpLocks/>
              <a:stCxn id="13" idx="1"/>
              <a:endCxn id="65" idx="6"/>
            </p:cNvCxnSpPr>
            <p:nvPr/>
          </p:nvCxnSpPr>
          <p:spPr>
            <a:xfrm flipH="1" flipV="1">
              <a:off x="4420675" y="3030630"/>
              <a:ext cx="691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EFD393BC-6BEF-F7BE-5ED3-1C4A58CB9637}"/>
                </a:ext>
              </a:extLst>
            </p:cNvPr>
            <p:cNvCxnSpPr>
              <a:cxnSpLocks/>
              <a:stCxn id="17" idx="1"/>
              <a:endCxn id="66" idx="6"/>
            </p:cNvCxnSpPr>
            <p:nvPr/>
          </p:nvCxnSpPr>
          <p:spPr>
            <a:xfrm flipH="1" flipV="1">
              <a:off x="7964680" y="3030630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E81E3B68-F84D-E06B-5AFE-C569C0ABDBF4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4ADA7518-EC10-3CF4-3A7A-351A75ADE6E3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E1316C4-8B3D-2B57-28A4-9700DA5D09DD}"/>
                </a:ext>
              </a:extLst>
            </p:cNvPr>
            <p:cNvGrpSpPr/>
            <p:nvPr/>
          </p:nvGrpSpPr>
          <p:grpSpPr>
            <a:xfrm>
              <a:off x="4191299" y="4531338"/>
              <a:ext cx="3911493" cy="784830"/>
              <a:chOff x="4191299" y="4588642"/>
              <a:chExt cx="3911493" cy="784830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6FCAD84-6A58-30AA-87A6-DE6794EC097B}"/>
                  </a:ext>
                </a:extLst>
              </p:cNvPr>
              <p:cNvSpPr txBox="1"/>
              <p:nvPr/>
            </p:nvSpPr>
            <p:spPr>
              <a:xfrm>
                <a:off x="7046092" y="4588642"/>
                <a:ext cx="1056700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E8F784-6589-1F79-46EF-FC30FE4CE312}"/>
                  </a:ext>
                </a:extLst>
              </p:cNvPr>
              <p:cNvSpPr txBox="1"/>
              <p:nvPr/>
            </p:nvSpPr>
            <p:spPr>
              <a:xfrm>
                <a:off x="4191299" y="4588642"/>
                <a:ext cx="960519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 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B5283CD-5E06-E645-BD14-B0E13BF0A142}"/>
                </a:ext>
              </a:extLst>
            </p:cNvPr>
            <p:cNvGrpSpPr/>
            <p:nvPr/>
          </p:nvGrpSpPr>
          <p:grpSpPr>
            <a:xfrm>
              <a:off x="4191299" y="2211778"/>
              <a:ext cx="3911493" cy="784830"/>
              <a:chOff x="4343699" y="4741042"/>
              <a:chExt cx="3911493" cy="78483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45C502F-29DC-0B40-6DFD-5DA68E40983C}"/>
                  </a:ext>
                </a:extLst>
              </p:cNvPr>
              <p:cNvSpPr txBox="1"/>
              <p:nvPr/>
            </p:nvSpPr>
            <p:spPr>
              <a:xfrm>
                <a:off x="7198492" y="4741042"/>
                <a:ext cx="1056700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ED6C3F9-DBCE-8F66-25F3-296BD7A977EB}"/>
                  </a:ext>
                </a:extLst>
              </p:cNvPr>
              <p:cNvSpPr txBox="1"/>
              <p:nvPr/>
            </p:nvSpPr>
            <p:spPr>
              <a:xfrm>
                <a:off x="4343699" y="4741042"/>
                <a:ext cx="960519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 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4331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679807" y="61547"/>
            <a:ext cx="10832386" cy="6405241"/>
            <a:chOff x="679807" y="61547"/>
            <a:chExt cx="10832386" cy="640524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405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0267" y="4586433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7900" y="3384085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6092" y="4755694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4917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0405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1965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6141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5344" y="384487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4917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0405" y="428384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1965" y="461202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73CB1D2B-4D06-8D8E-668F-FBD25226ECA8}"/>
                </a:ext>
              </a:extLst>
            </p:cNvPr>
            <p:cNvSpPr/>
            <p:nvPr/>
          </p:nvSpPr>
          <p:spPr>
            <a:xfrm rot="10800000">
              <a:off x="7967884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320B3B80-D7DA-38E1-F6BF-9D7CFA9D6B22}"/>
                </a:ext>
              </a:extLst>
            </p:cNvPr>
            <p:cNvSpPr/>
            <p:nvPr/>
          </p:nvSpPr>
          <p:spPr>
            <a:xfrm>
              <a:off x="1161803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4F9AA339-3DC8-07F9-9052-0995719DFEC9}"/>
                </a:ext>
              </a:extLst>
            </p:cNvPr>
            <p:cNvSpPr/>
            <p:nvPr/>
          </p:nvSpPr>
          <p:spPr>
            <a:xfrm>
              <a:off x="4219247" y="695433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6777BD0-3269-E124-0E7D-B80DC8B2D22C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AC12F0E-393D-94AE-B3D9-E3E7E82D1302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BCD3197-B1DC-0822-F63F-43AAE48BCAA5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8785D22-177C-56F2-EFFD-D68051F02E75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0267" y="2271128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394853" y="1958077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608D26-8D24-43F4-D9C2-D85A0F60EF8B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DCE716-2D10-E824-4A32-21198EA28ED2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65635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6112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9268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10685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221487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221487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2011892" y="384487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71464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66952" y="428384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98512" y="461202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2675" y="4586433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1299" y="4755694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2680" y="4300140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3268" y="4300140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4225826" y="167055"/>
              <a:ext cx="3740349" cy="6196038"/>
              <a:chOff x="4225826" y="167055"/>
              <a:chExt cx="3740349" cy="655906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85E5494F-E64C-D052-82F2-1870450477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5826" y="167055"/>
                <a:ext cx="0" cy="655906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0D781BD-6EA6-E8C4-8657-1CA2122BB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6175" y="167055"/>
                <a:ext cx="0" cy="655906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3439997" y="4586433"/>
              <a:ext cx="80067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4680" y="4586433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1734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6000" y="3884083"/>
              <a:ext cx="1" cy="32247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6000" y="370408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1734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6475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6000" y="2651008"/>
              <a:ext cx="1" cy="105307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6001" y="4966314"/>
              <a:ext cx="0" cy="41368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6863" y="4283845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8333" y="461202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1734" y="5379997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 flipV="1">
              <a:off x="3434168" y="2271128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3798301" y="1952275"/>
              <a:ext cx="949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Input Message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3084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0267" y="4586433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7900" y="3384085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6092" y="4755694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4917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0405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1965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6141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5344" y="384487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4917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0405" y="428384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1965" y="461202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73CB1D2B-4D06-8D8E-668F-FBD25226ECA8}"/>
                </a:ext>
              </a:extLst>
            </p:cNvPr>
            <p:cNvSpPr/>
            <p:nvPr/>
          </p:nvSpPr>
          <p:spPr>
            <a:xfrm rot="10800000">
              <a:off x="7967884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320B3B80-D7DA-38E1-F6BF-9D7CFA9D6B22}"/>
                </a:ext>
              </a:extLst>
            </p:cNvPr>
            <p:cNvSpPr/>
            <p:nvPr/>
          </p:nvSpPr>
          <p:spPr>
            <a:xfrm>
              <a:off x="1161803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4F9AA339-3DC8-07F9-9052-0995719DFEC9}"/>
                </a:ext>
              </a:extLst>
            </p:cNvPr>
            <p:cNvSpPr/>
            <p:nvPr/>
          </p:nvSpPr>
          <p:spPr>
            <a:xfrm>
              <a:off x="4219247" y="695433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6777BD0-3269-E124-0E7D-B80DC8B2D22C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AC12F0E-393D-94AE-B3D9-E3E7E82D1302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BCD3197-B1DC-0822-F63F-43AAE48BCAA5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8785D22-177C-56F2-EFFD-D68051F02E75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0267" y="2271128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394853" y="1958077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608D26-8D24-43F4-D9C2-D85A0F60EF8B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DCE716-2D10-E824-4A32-21198EA28ED2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65635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6112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9268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10685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221487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221487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2011892" y="384487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71464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66952" y="428384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98512" y="461202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2675" y="4586433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1299" y="4755694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2680" y="4300140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3268" y="4300140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5E5494F-E64C-D052-82F2-18704504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3439997" y="4586433"/>
              <a:ext cx="80067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4680" y="4586433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1734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6000" y="3884083"/>
              <a:ext cx="1" cy="32247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6000" y="370408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1734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6475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6000" y="2651008"/>
              <a:ext cx="1" cy="105307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6001" y="4966314"/>
              <a:ext cx="0" cy="41368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6863" y="4283845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8333" y="461202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1734" y="5379997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 flipV="1">
              <a:off x="3434168" y="2271128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3798301" y="1952275"/>
              <a:ext cx="949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Input Message</a:t>
              </a:r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A8CF063-7693-6EA3-0009-1A7B82EB7178}"/>
                </a:ext>
              </a:extLst>
            </p:cNvPr>
            <p:cNvSpPr/>
            <p:nvPr/>
          </p:nvSpPr>
          <p:spPr>
            <a:xfrm>
              <a:off x="5631443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182CB1D-7BE6-5AF0-192E-A0A29C827028}"/>
                </a:ext>
              </a:extLst>
            </p:cNvPr>
            <p:cNvSpPr/>
            <p:nvPr/>
          </p:nvSpPr>
          <p:spPr>
            <a:xfrm>
              <a:off x="5631443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0D23C1E-0C90-2880-AF35-D9FBAADE694B}"/>
                </a:ext>
              </a:extLst>
            </p:cNvPr>
            <p:cNvSpPr/>
            <p:nvPr/>
          </p:nvSpPr>
          <p:spPr>
            <a:xfrm>
              <a:off x="5631443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2476D2B-D4D3-02F1-F9CF-DD229080D1E3}"/>
                </a:ext>
              </a:extLst>
            </p:cNvPr>
            <p:cNvSpPr/>
            <p:nvPr/>
          </p:nvSpPr>
          <p:spPr>
            <a:xfrm>
              <a:off x="964030" y="2901894"/>
              <a:ext cx="10263940" cy="37525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F6DD9BE-9C47-4AB4-8D1E-7BD82FFE4BED}"/>
                </a:ext>
              </a:extLst>
            </p:cNvPr>
            <p:cNvSpPr/>
            <p:nvPr/>
          </p:nvSpPr>
          <p:spPr>
            <a:xfrm>
              <a:off x="1111351" y="3094934"/>
              <a:ext cx="9969299" cy="342270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C48CACF-FC71-5CD0-3210-FB05753A6348}"/>
                </a:ext>
              </a:extLst>
            </p:cNvPr>
            <p:cNvSpPr/>
            <p:nvPr/>
          </p:nvSpPr>
          <p:spPr>
            <a:xfrm>
              <a:off x="1273911" y="3313374"/>
              <a:ext cx="9644179" cy="30549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3597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DFD83-1BE7-ED74-BFA7-3C57FF849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4C77413B-8F0D-29F1-CF4A-2D4351382B38}"/>
              </a:ext>
            </a:extLst>
          </p:cNvPr>
          <p:cNvGrpSpPr/>
          <p:nvPr/>
        </p:nvGrpSpPr>
        <p:grpSpPr>
          <a:xfrm>
            <a:off x="247436" y="193927"/>
            <a:ext cx="11697128" cy="1030353"/>
            <a:chOff x="247436" y="193927"/>
            <a:chExt cx="11697128" cy="103035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5DE4F3-3405-D8AA-CB07-8D0AF00594F2}"/>
                </a:ext>
              </a:extLst>
            </p:cNvPr>
            <p:cNvSpPr txBox="1"/>
            <p:nvPr/>
          </p:nvSpPr>
          <p:spPr>
            <a:xfrm>
              <a:off x="5611563" y="355160"/>
              <a:ext cx="13353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>
                  <a:solidFill>
                    <a:srgbClr val="0070C0"/>
                  </a:solidFill>
                </a:rPr>
                <a:t>DevOps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8E10C5-A2D1-35F6-D79A-1CFFB850FD99}"/>
                </a:ext>
              </a:extLst>
            </p:cNvPr>
            <p:cNvSpPr txBox="1"/>
            <p:nvPr/>
          </p:nvSpPr>
          <p:spPr>
            <a:xfrm>
              <a:off x="8578966" y="355160"/>
              <a:ext cx="17713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>
                  <a:solidFill>
                    <a:srgbClr val="0070C0"/>
                  </a:solidFill>
                </a:rPr>
                <a:t>CNA</a:t>
              </a:r>
            </a:p>
            <a:p>
              <a:pPr algn="ctr"/>
              <a:r>
                <a:rPr lang="en-GB" sz="1200" b="1">
                  <a:solidFill>
                    <a:srgbClr val="0070C0"/>
                  </a:solidFill>
                </a:rPr>
                <a:t>Cloud Native Application</a:t>
              </a:r>
              <a:endParaRPr lang="en-GB" sz="2800" b="1">
                <a:solidFill>
                  <a:srgbClr val="0070C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CF36A99-2ECA-E15A-40AA-822E5E09AB84}"/>
                </a:ext>
              </a:extLst>
            </p:cNvPr>
            <p:cNvSpPr txBox="1"/>
            <p:nvPr/>
          </p:nvSpPr>
          <p:spPr>
            <a:xfrm>
              <a:off x="2149476" y="355160"/>
              <a:ext cx="188878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>
                  <a:solidFill>
                    <a:srgbClr val="0070C0"/>
                  </a:solidFill>
                </a:rPr>
                <a:t>MSA</a:t>
              </a:r>
            </a:p>
            <a:p>
              <a:pPr algn="ctr"/>
              <a:r>
                <a:rPr lang="en-GB" sz="1200" b="1">
                  <a:solidFill>
                    <a:srgbClr val="0070C0"/>
                  </a:solidFill>
                </a:rPr>
                <a:t>Microservices Architecture</a:t>
              </a:r>
              <a:endParaRPr lang="en-GB" sz="2800" b="1">
                <a:solidFill>
                  <a:srgbClr val="0070C0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953A212-E5E5-A0F1-A4EA-3BD980ABDCAB}"/>
                </a:ext>
              </a:extLst>
            </p:cNvPr>
            <p:cNvSpPr/>
            <p:nvPr/>
          </p:nvSpPr>
          <p:spPr>
            <a:xfrm>
              <a:off x="247436" y="193927"/>
              <a:ext cx="11697128" cy="1030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A40517C-42C1-2CC5-727E-E0F7A063B972}"/>
                </a:ext>
              </a:extLst>
            </p:cNvPr>
            <p:cNvGrpSpPr/>
            <p:nvPr/>
          </p:nvGrpSpPr>
          <p:grpSpPr>
            <a:xfrm>
              <a:off x="4690177" y="294448"/>
              <a:ext cx="3178140" cy="829310"/>
              <a:chOff x="4690177" y="233736"/>
              <a:chExt cx="3178140" cy="6390528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7D897106-4138-D3BC-6297-E1AD327367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0177" y="233736"/>
                <a:ext cx="0" cy="6390528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3FABBE42-D290-CC52-398D-3FCE73E039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8317" y="233736"/>
                <a:ext cx="0" cy="6390528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70375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0267" y="4973298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7900" y="3770950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6092" y="5359375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5344" y="423173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4917" y="4593418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0405" y="4670710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1965" y="4998888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2011892" y="423173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71464" y="4593418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66952" y="4670710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98512" y="4998888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2675" y="4973298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1299" y="5359375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2680" y="4687005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3268" y="4687005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3439997" y="4973298"/>
              <a:ext cx="80067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4680" y="4973298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1734" y="4593418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6000" y="4015975"/>
              <a:ext cx="1" cy="57744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6000" y="383597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6001" y="5353179"/>
              <a:ext cx="0" cy="41368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6863" y="4670710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8333" y="4998888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1734" y="5766862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4917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0405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1965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6141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73CB1D2B-4D06-8D8E-668F-FBD25226ECA8}"/>
                </a:ext>
              </a:extLst>
            </p:cNvPr>
            <p:cNvSpPr/>
            <p:nvPr/>
          </p:nvSpPr>
          <p:spPr>
            <a:xfrm rot="10800000">
              <a:off x="7967884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320B3B80-D7DA-38E1-F6BF-9D7CFA9D6B22}"/>
                </a:ext>
              </a:extLst>
            </p:cNvPr>
            <p:cNvSpPr/>
            <p:nvPr/>
          </p:nvSpPr>
          <p:spPr>
            <a:xfrm>
              <a:off x="1161803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4F9AA339-3DC8-07F9-9052-0995719DFEC9}"/>
                </a:ext>
              </a:extLst>
            </p:cNvPr>
            <p:cNvSpPr/>
            <p:nvPr/>
          </p:nvSpPr>
          <p:spPr>
            <a:xfrm>
              <a:off x="4219247" y="695433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6777BD0-3269-E124-0E7D-B80DC8B2D22C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AC12F0E-393D-94AE-B3D9-E3E7E82D1302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BCD3197-B1DC-0822-F63F-43AAE48BCAA5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8785D22-177C-56F2-EFFD-D68051F02E75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0267" y="2271128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394853" y="1958077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608D26-8D24-43F4-D9C2-D85A0F60EF8B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DCE716-2D10-E824-4A32-21198EA28ED2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65635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6112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9268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10685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221487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221487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5E5494F-E64C-D052-82F2-18704504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1734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6475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6000" y="2651008"/>
              <a:ext cx="1" cy="118496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 flipV="1">
              <a:off x="3434168" y="2271128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3798301" y="1952275"/>
              <a:ext cx="949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Input Message</a:t>
              </a:r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0A8CF063-7693-6EA3-0009-1A7B82EB7178}"/>
                </a:ext>
              </a:extLst>
            </p:cNvPr>
            <p:cNvSpPr/>
            <p:nvPr/>
          </p:nvSpPr>
          <p:spPr>
            <a:xfrm>
              <a:off x="5631443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5182CB1D-7BE6-5AF0-192E-A0A29C827028}"/>
                </a:ext>
              </a:extLst>
            </p:cNvPr>
            <p:cNvSpPr/>
            <p:nvPr/>
          </p:nvSpPr>
          <p:spPr>
            <a:xfrm>
              <a:off x="5631443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40D23C1E-0C90-2880-AF35-D9FBAADE694B}"/>
                </a:ext>
              </a:extLst>
            </p:cNvPr>
            <p:cNvSpPr/>
            <p:nvPr/>
          </p:nvSpPr>
          <p:spPr>
            <a:xfrm>
              <a:off x="5631443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4680" y="597878"/>
              <a:ext cx="1495" cy="6128239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/>
            <p:cNvGrpSpPr/>
            <p:nvPr/>
          </p:nvGrpSpPr>
          <p:grpSpPr>
            <a:xfrm>
              <a:off x="4633195" y="4703298"/>
              <a:ext cx="2934228" cy="540000"/>
              <a:chOff x="4633195" y="4739443"/>
              <a:chExt cx="2934228" cy="540000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26E242D3-AC86-BBD7-87B8-9C9CC97AD863}"/>
                  </a:ext>
                </a:extLst>
              </p:cNvPr>
              <p:cNvSpPr/>
              <p:nvPr/>
            </p:nvSpPr>
            <p:spPr>
              <a:xfrm rot="16200000">
                <a:off x="461177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3FB74DFD-0417-D84F-E65A-85EBA11AA283}"/>
                  </a:ext>
                </a:extLst>
              </p:cNvPr>
              <p:cNvSpPr/>
              <p:nvPr/>
            </p:nvSpPr>
            <p:spPr>
              <a:xfrm rot="16200000">
                <a:off x="443519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38563B29-7FED-4688-4F8E-F9C235C1EB4B}"/>
                  </a:ext>
                </a:extLst>
              </p:cNvPr>
              <p:cNvSpPr/>
              <p:nvPr/>
            </p:nvSpPr>
            <p:spPr>
              <a:xfrm rot="16200000">
                <a:off x="722542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B55BC8C2-38B9-F4FE-B692-AEFB9B7C3B29}"/>
                  </a:ext>
                </a:extLst>
              </p:cNvPr>
              <p:cNvSpPr/>
              <p:nvPr/>
            </p:nvSpPr>
            <p:spPr>
              <a:xfrm rot="16200000">
                <a:off x="704884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4CD83677-CA8B-C3A2-BF06-63C91E538D4A}"/>
                </a:ext>
              </a:extLst>
            </p:cNvPr>
            <p:cNvSpPr/>
            <p:nvPr/>
          </p:nvSpPr>
          <p:spPr>
            <a:xfrm>
              <a:off x="975296" y="3911251"/>
              <a:ext cx="3913647" cy="231541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968577FB-8747-FE95-6775-69E8EE9FF10B}"/>
                </a:ext>
              </a:extLst>
            </p:cNvPr>
            <p:cNvSpPr/>
            <p:nvPr/>
          </p:nvSpPr>
          <p:spPr>
            <a:xfrm>
              <a:off x="1144365" y="4098524"/>
              <a:ext cx="3572210" cy="19559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DDE54B8D-BF1C-6285-9102-1824C5868130}"/>
                </a:ext>
              </a:extLst>
            </p:cNvPr>
            <p:cNvSpPr/>
            <p:nvPr/>
          </p:nvSpPr>
          <p:spPr>
            <a:xfrm>
              <a:off x="7314323" y="3911251"/>
              <a:ext cx="3913647" cy="231541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D79C29EF-2B10-D775-A801-E0E4E5873FE2}"/>
                </a:ext>
              </a:extLst>
            </p:cNvPr>
            <p:cNvSpPr/>
            <p:nvPr/>
          </p:nvSpPr>
          <p:spPr>
            <a:xfrm>
              <a:off x="7485041" y="4098524"/>
              <a:ext cx="3572210" cy="19559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4694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E3793C4-1C7F-9B66-D446-2011698E1996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434168" y="2026219"/>
              <a:ext cx="167756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0267" y="4832620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7900" y="3630272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4917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0405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1965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6141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5344" y="40910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4917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0405" y="45300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1965" y="48582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73CB1D2B-4D06-8D8E-668F-FBD25226ECA8}"/>
                </a:ext>
              </a:extLst>
            </p:cNvPr>
            <p:cNvSpPr/>
            <p:nvPr/>
          </p:nvSpPr>
          <p:spPr>
            <a:xfrm rot="10800000">
              <a:off x="7967884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320B3B80-D7DA-38E1-F6BF-9D7CFA9D6B22}"/>
                </a:ext>
              </a:extLst>
            </p:cNvPr>
            <p:cNvSpPr/>
            <p:nvPr/>
          </p:nvSpPr>
          <p:spPr>
            <a:xfrm>
              <a:off x="1161803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4F9AA339-3DC8-07F9-9052-0995719DFEC9}"/>
                </a:ext>
              </a:extLst>
            </p:cNvPr>
            <p:cNvSpPr/>
            <p:nvPr/>
          </p:nvSpPr>
          <p:spPr>
            <a:xfrm>
              <a:off x="4219247" y="695433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6777BD0-3269-E124-0E7D-B80DC8B2D22C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AC12F0E-393D-94AE-B3D9-E3E7E82D1302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BCD3197-B1DC-0822-F63F-43AAE48BCAA5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8785D22-177C-56F2-EFFD-D68051F02E75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0267" y="2271128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394853" y="1958077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E853924D-BCF3-DBCD-4853-91F920C45149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434168" y="2517182"/>
              <a:ext cx="167756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9A83C1E-696D-7548-31EC-7CA002FA221F}"/>
                </a:ext>
              </a:extLst>
            </p:cNvPr>
            <p:cNvSpPr txBox="1"/>
            <p:nvPr/>
          </p:nvSpPr>
          <p:spPr>
            <a:xfrm>
              <a:off x="3514279" y="1704810"/>
              <a:ext cx="15231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08A3F5-576C-DA9C-2147-F9F59C305A31}"/>
                </a:ext>
              </a:extLst>
            </p:cNvPr>
            <p:cNvSpPr txBox="1"/>
            <p:nvPr/>
          </p:nvSpPr>
          <p:spPr>
            <a:xfrm>
              <a:off x="3623284" y="2197261"/>
              <a:ext cx="13051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608D26-8D24-43F4-D9C2-D85A0F60EF8B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DCE716-2D10-E824-4A32-21198EA28ED2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38296E6-8F35-432B-3D87-6DE383162881}"/>
                </a:ext>
              </a:extLst>
            </p:cNvPr>
            <p:cNvGrpSpPr/>
            <p:nvPr/>
          </p:nvGrpSpPr>
          <p:grpSpPr>
            <a:xfrm>
              <a:off x="1465635" y="1534211"/>
              <a:ext cx="1974362" cy="3678290"/>
              <a:chOff x="1409271" y="1534211"/>
              <a:chExt cx="1974362" cy="367829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F675DF8-E930-36F5-E715-D9DD3C55699A}"/>
                  </a:ext>
                </a:extLst>
              </p:cNvPr>
              <p:cNvSpPr/>
              <p:nvPr/>
            </p:nvSpPr>
            <p:spPr>
              <a:xfrm>
                <a:off x="1409271" y="1892392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9EF9F6-2BBD-F89D-B00A-E20E16E4D013}"/>
                  </a:ext>
                </a:extLst>
              </p:cNvPr>
              <p:cNvSpPr txBox="1"/>
              <p:nvPr/>
            </p:nvSpPr>
            <p:spPr>
              <a:xfrm>
                <a:off x="1704759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A2E518-8BCA-45AA-340C-282CBD6C889B}"/>
                  </a:ext>
                </a:extLst>
              </p:cNvPr>
              <p:cNvSpPr txBox="1"/>
              <p:nvPr/>
            </p:nvSpPr>
            <p:spPr>
              <a:xfrm>
                <a:off x="2136319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ABD8357-C3C8-ED55-F2C8-DAD91B01171E}"/>
                  </a:ext>
                </a:extLst>
              </p:cNvPr>
              <p:cNvSpPr txBox="1"/>
              <p:nvPr/>
            </p:nvSpPr>
            <p:spPr>
              <a:xfrm>
                <a:off x="2050495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A4A56E1-C65A-F321-9965-C682B08A518E}"/>
                  </a:ext>
                </a:extLst>
              </p:cNvPr>
              <p:cNvSpPr/>
              <p:nvPr/>
            </p:nvSpPr>
            <p:spPr>
              <a:xfrm>
                <a:off x="3165123" y="1891247"/>
                <a:ext cx="212681" cy="269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5941A4C-F055-B9D4-67E0-CF12DFDD94B6}"/>
                  </a:ext>
                </a:extLst>
              </p:cNvPr>
              <p:cNvSpPr/>
              <p:nvPr/>
            </p:nvSpPr>
            <p:spPr>
              <a:xfrm>
                <a:off x="3165123" y="2382210"/>
                <a:ext cx="212681" cy="269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685834E-EA95-799C-CD2B-9C93ED7B6A97}"/>
                  </a:ext>
                </a:extLst>
              </p:cNvPr>
              <p:cNvSpPr txBox="1"/>
              <p:nvPr/>
            </p:nvSpPr>
            <p:spPr>
              <a:xfrm>
                <a:off x="1955528" y="4091059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C757CDD-9EFA-B8DD-BC0A-9FD78C74CB20}"/>
                  </a:ext>
                </a:extLst>
              </p:cNvPr>
              <p:cNvSpPr/>
              <p:nvPr/>
            </p:nvSpPr>
            <p:spPr>
              <a:xfrm>
                <a:off x="1415100" y="4452740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3A4D621-C413-B88D-1DB0-F720F5B901F8}"/>
                  </a:ext>
                </a:extLst>
              </p:cNvPr>
              <p:cNvSpPr txBox="1"/>
              <p:nvPr/>
            </p:nvSpPr>
            <p:spPr>
              <a:xfrm>
                <a:off x="1710588" y="453003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89522F-F964-2781-AFDD-8BC5AEC49266}"/>
                  </a:ext>
                </a:extLst>
              </p:cNvPr>
              <p:cNvSpPr txBox="1"/>
              <p:nvPr/>
            </p:nvSpPr>
            <p:spPr>
              <a:xfrm>
                <a:off x="2142148" y="485821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2675" y="4832620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2680" y="4546327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3268" y="4546327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5E5494F-E64C-D052-82F2-18704504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3439997" y="4832620"/>
              <a:ext cx="80067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4680" y="4832620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1734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6000" y="3875297"/>
              <a:ext cx="1" cy="57744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6000" y="369529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1734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6475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6000" y="2651008"/>
              <a:ext cx="1" cy="104428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A8CF063-7693-6EA3-0009-1A7B82EB7178}"/>
                </a:ext>
              </a:extLst>
            </p:cNvPr>
            <p:cNvSpPr/>
            <p:nvPr/>
          </p:nvSpPr>
          <p:spPr>
            <a:xfrm>
              <a:off x="5631443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182CB1D-7BE6-5AF0-192E-A0A29C827028}"/>
                </a:ext>
              </a:extLst>
            </p:cNvPr>
            <p:cNvSpPr/>
            <p:nvPr/>
          </p:nvSpPr>
          <p:spPr>
            <a:xfrm>
              <a:off x="5631443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0D23C1E-0C90-2880-AF35-D9FBAADE694B}"/>
                </a:ext>
              </a:extLst>
            </p:cNvPr>
            <p:cNvSpPr/>
            <p:nvPr/>
          </p:nvSpPr>
          <p:spPr>
            <a:xfrm>
              <a:off x="5631443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DC78DEC-E97B-9E9E-AE36-1FFEFFF20CBD}"/>
                </a:ext>
              </a:extLst>
            </p:cNvPr>
            <p:cNvSpPr/>
            <p:nvPr/>
          </p:nvSpPr>
          <p:spPr>
            <a:xfrm>
              <a:off x="5111734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3279674-FDAC-D374-D1DB-658B60B27D75}"/>
                </a:ext>
              </a:extLst>
            </p:cNvPr>
            <p:cNvSpPr/>
            <p:nvPr/>
          </p:nvSpPr>
          <p:spPr>
            <a:xfrm>
              <a:off x="5111734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6001" y="5212501"/>
              <a:ext cx="0" cy="55436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6863" y="45300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8333" y="48582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1734" y="5766862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6092" y="5142557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1299" y="5142557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4633195" y="4562620"/>
              <a:ext cx="2934228" cy="540000"/>
              <a:chOff x="4633195" y="4739443"/>
              <a:chExt cx="2934228" cy="540000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26E242D3-AC86-BBD7-87B8-9C9CC97AD863}"/>
                  </a:ext>
                </a:extLst>
              </p:cNvPr>
              <p:cNvSpPr/>
              <p:nvPr/>
            </p:nvSpPr>
            <p:spPr>
              <a:xfrm rot="16200000">
                <a:off x="461177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3FB74DFD-0417-D84F-E65A-85EBA11AA283}"/>
                  </a:ext>
                </a:extLst>
              </p:cNvPr>
              <p:cNvSpPr/>
              <p:nvPr/>
            </p:nvSpPr>
            <p:spPr>
              <a:xfrm rot="16200000">
                <a:off x="443519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38563B29-7FED-4688-4F8E-F9C235C1EB4B}"/>
                  </a:ext>
                </a:extLst>
              </p:cNvPr>
              <p:cNvSpPr/>
              <p:nvPr/>
            </p:nvSpPr>
            <p:spPr>
              <a:xfrm rot="16200000">
                <a:off x="722542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B55BC8C2-38B9-F4FE-B692-AEFB9B7C3B29}"/>
                  </a:ext>
                </a:extLst>
              </p:cNvPr>
              <p:cNvSpPr/>
              <p:nvPr/>
            </p:nvSpPr>
            <p:spPr>
              <a:xfrm rot="16200000">
                <a:off x="704884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144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A7C72AF-4F2F-9055-1CD5-F6BAD8814307}"/>
              </a:ext>
            </a:extLst>
          </p:cNvPr>
          <p:cNvGrpSpPr/>
          <p:nvPr/>
        </p:nvGrpSpPr>
        <p:grpSpPr>
          <a:xfrm>
            <a:off x="484004" y="352854"/>
            <a:ext cx="11261741" cy="6168232"/>
            <a:chOff x="484004" y="352854"/>
            <a:chExt cx="11261741" cy="6168232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D5A20F5-B0FF-372D-4955-A25A0393EC08}"/>
                </a:ext>
              </a:extLst>
            </p:cNvPr>
            <p:cNvSpPr/>
            <p:nvPr/>
          </p:nvSpPr>
          <p:spPr>
            <a:xfrm>
              <a:off x="484004" y="111403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8778C10-30E8-3C3C-0EA0-645E51716151}"/>
                </a:ext>
              </a:extLst>
            </p:cNvPr>
            <p:cNvSpPr/>
            <p:nvPr/>
          </p:nvSpPr>
          <p:spPr>
            <a:xfrm>
              <a:off x="520350" y="443226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621CB9D-655B-2AD2-44D6-252AA92A8876}"/>
                </a:ext>
              </a:extLst>
            </p:cNvPr>
            <p:cNvSpPr/>
            <p:nvPr/>
          </p:nvSpPr>
          <p:spPr>
            <a:xfrm>
              <a:off x="484004" y="3314762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04179BD-DAFE-B105-7B89-0F6607396FE6}"/>
                </a:ext>
              </a:extLst>
            </p:cNvPr>
            <p:cNvSpPr/>
            <p:nvPr/>
          </p:nvSpPr>
          <p:spPr>
            <a:xfrm>
              <a:off x="484004" y="2205636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A7753CE-B89C-6089-7E2A-57900A83166A}"/>
                </a:ext>
              </a:extLst>
            </p:cNvPr>
            <p:cNvSpPr/>
            <p:nvPr/>
          </p:nvSpPr>
          <p:spPr>
            <a:xfrm>
              <a:off x="764043" y="1271359"/>
              <a:ext cx="822700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2634C70-2DE2-1958-49A1-B15E853003B7}"/>
                </a:ext>
              </a:extLst>
            </p:cNvPr>
            <p:cNvSpPr txBox="1"/>
            <p:nvPr/>
          </p:nvSpPr>
          <p:spPr>
            <a:xfrm>
              <a:off x="4604875" y="1350704"/>
              <a:ext cx="545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/>
                <a:t>API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969D97F-D397-A9DF-6D96-55948EA07D6C}"/>
                </a:ext>
              </a:extLst>
            </p:cNvPr>
            <p:cNvSpPr/>
            <p:nvPr/>
          </p:nvSpPr>
          <p:spPr>
            <a:xfrm>
              <a:off x="732440" y="5696157"/>
              <a:ext cx="8227006" cy="558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C533DB2-B297-B00C-074A-79EEBB916ABF}"/>
                </a:ext>
              </a:extLst>
            </p:cNvPr>
            <p:cNvSpPr txBox="1"/>
            <p:nvPr/>
          </p:nvSpPr>
          <p:spPr>
            <a:xfrm>
              <a:off x="4356418" y="580628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Database</a:t>
              </a: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7360BA4F-5DA6-331A-690A-AD81FFE1BB59}"/>
                </a:ext>
              </a:extLst>
            </p:cNvPr>
            <p:cNvCxnSpPr>
              <a:cxnSpLocks/>
            </p:cNvCxnSpPr>
            <p:nvPr/>
          </p:nvCxnSpPr>
          <p:spPr>
            <a:xfrm>
              <a:off x="6207492" y="482895"/>
              <a:ext cx="0" cy="603819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2FACEDA-E134-7555-BB75-D192DBDCE4AC}"/>
                </a:ext>
              </a:extLst>
            </p:cNvPr>
            <p:cNvSpPr/>
            <p:nvPr/>
          </p:nvSpPr>
          <p:spPr>
            <a:xfrm>
              <a:off x="7597806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92CE21AC-CF05-432D-0507-21713F9CEA05}"/>
                </a:ext>
              </a:extLst>
            </p:cNvPr>
            <p:cNvCxnSpPr/>
            <p:nvPr/>
          </p:nvCxnSpPr>
          <p:spPr>
            <a:xfrm>
              <a:off x="7705806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D9D4F46-32B6-CCAD-373C-FA05372135FD}"/>
                </a:ext>
              </a:extLst>
            </p:cNvPr>
            <p:cNvSpPr/>
            <p:nvPr/>
          </p:nvSpPr>
          <p:spPr>
            <a:xfrm>
              <a:off x="6420563" y="2377558"/>
              <a:ext cx="25704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6E634CD-2A44-18DE-6B7C-45B1EDF8222F}"/>
                </a:ext>
              </a:extLst>
            </p:cNvPr>
            <p:cNvSpPr txBox="1"/>
            <p:nvPr/>
          </p:nvSpPr>
          <p:spPr>
            <a:xfrm>
              <a:off x="6553266" y="2487681"/>
              <a:ext cx="22854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Query handler using </a:t>
              </a:r>
              <a:r>
                <a:rPr lang="en-GB" sz="1600" b="1">
                  <a:solidFill>
                    <a:srgbClr val="C00000"/>
                  </a:solidFill>
                </a:rPr>
                <a:t>SQL</a:t>
              </a: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9EBB6B6-E240-84E7-B4C2-B352177BDD81}"/>
                </a:ext>
              </a:extLst>
            </p:cNvPr>
            <p:cNvCxnSpPr>
              <a:stCxn id="22" idx="2"/>
              <a:endCxn id="12" idx="0"/>
            </p:cNvCxnSpPr>
            <p:nvPr/>
          </p:nvCxnSpPr>
          <p:spPr>
            <a:xfrm>
              <a:off x="743464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E963AB0-81AD-B198-6CF1-2B9652724F92}"/>
                </a:ext>
              </a:extLst>
            </p:cNvPr>
            <p:cNvCxnSpPr>
              <a:stCxn id="23" idx="2"/>
              <a:endCxn id="13" idx="0"/>
            </p:cNvCxnSpPr>
            <p:nvPr/>
          </p:nvCxnSpPr>
          <p:spPr>
            <a:xfrm>
              <a:off x="7976965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1A3D6704-7A12-0943-90BC-1895D95A1199}"/>
                </a:ext>
              </a:extLst>
            </p:cNvPr>
            <p:cNvCxnSpPr>
              <a:stCxn id="16" idx="2"/>
              <a:endCxn id="19" idx="0"/>
            </p:cNvCxnSpPr>
            <p:nvPr/>
          </p:nvCxnSpPr>
          <p:spPr>
            <a:xfrm>
              <a:off x="7434647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966A834-12A2-6AB1-FC93-B9CA866665DB}"/>
                </a:ext>
              </a:extLst>
            </p:cNvPr>
            <p:cNvCxnSpPr>
              <a:stCxn id="17" idx="2"/>
              <a:endCxn id="20" idx="0"/>
            </p:cNvCxnSpPr>
            <p:nvPr/>
          </p:nvCxnSpPr>
          <p:spPr>
            <a:xfrm>
              <a:off x="7976965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AE1531C-761F-65F1-801D-676BE72DE007}"/>
                </a:ext>
              </a:extLst>
            </p:cNvPr>
            <p:cNvSpPr txBox="1"/>
            <p:nvPr/>
          </p:nvSpPr>
          <p:spPr>
            <a:xfrm>
              <a:off x="7114266" y="352854"/>
              <a:ext cx="1183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Read Request</a:t>
              </a: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5C3EE2B-F202-1688-C01C-7FAA90FEA67D}"/>
                </a:ext>
              </a:extLst>
            </p:cNvPr>
            <p:cNvSpPr/>
            <p:nvPr/>
          </p:nvSpPr>
          <p:spPr>
            <a:xfrm>
              <a:off x="3266337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1D370E65-58FE-4DD4-F1B2-A01515556792}"/>
                </a:ext>
              </a:extLst>
            </p:cNvPr>
            <p:cNvCxnSpPr>
              <a:stCxn id="25" idx="2"/>
              <a:endCxn id="28" idx="0"/>
            </p:cNvCxnSpPr>
            <p:nvPr/>
          </p:nvCxnSpPr>
          <p:spPr>
            <a:xfrm>
              <a:off x="1475486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8067DC32-1D11-58D9-CC0E-5627C49DD46D}"/>
                </a:ext>
              </a:extLst>
            </p:cNvPr>
            <p:cNvCxnSpPr>
              <a:stCxn id="31" idx="2"/>
              <a:endCxn id="34" idx="0"/>
            </p:cNvCxnSpPr>
            <p:nvPr/>
          </p:nvCxnSpPr>
          <p:spPr>
            <a:xfrm>
              <a:off x="1475486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0A27807E-A649-1E41-EC44-B639B18915A1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2017797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D165A5BF-89B5-2C0D-1516-758CE93162AA}"/>
                </a:ext>
              </a:extLst>
            </p:cNvPr>
            <p:cNvCxnSpPr>
              <a:stCxn id="26" idx="2"/>
              <a:endCxn id="29" idx="0"/>
            </p:cNvCxnSpPr>
            <p:nvPr/>
          </p:nvCxnSpPr>
          <p:spPr>
            <a:xfrm>
              <a:off x="2017797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EB040E4B-16C7-BEFD-0B31-DB15564401E7}"/>
                </a:ext>
              </a:extLst>
            </p:cNvPr>
            <p:cNvCxnSpPr>
              <a:stCxn id="39" idx="2"/>
              <a:endCxn id="37" idx="0"/>
            </p:cNvCxnSpPr>
            <p:nvPr/>
          </p:nvCxnSpPr>
          <p:spPr>
            <a:xfrm>
              <a:off x="3026566" y="2936358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/>
          </p:nvGrpSpPr>
          <p:grpSpPr>
            <a:xfrm>
              <a:off x="3144260" y="1271359"/>
              <a:ext cx="5062782" cy="558800"/>
              <a:chOff x="3144260" y="1271359"/>
              <a:chExt cx="5062782" cy="5588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1AE940B0-BD9D-8096-1618-A7920218B64D}"/>
                  </a:ext>
                </a:extLst>
              </p:cNvPr>
              <p:cNvSpPr/>
              <p:nvPr/>
            </p:nvSpPr>
            <p:spPr>
              <a:xfrm>
                <a:off x="7475729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FE37744-E0C4-B287-D877-6BAAAA570167}"/>
                  </a:ext>
                </a:extLst>
              </p:cNvPr>
              <p:cNvSpPr/>
              <p:nvPr/>
            </p:nvSpPr>
            <p:spPr>
              <a:xfrm>
                <a:off x="720457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59D85ED-BDC6-C882-238B-3ABE02CCC256}"/>
                  </a:ext>
                </a:extLst>
              </p:cNvPr>
              <p:cNvSpPr/>
              <p:nvPr/>
            </p:nvSpPr>
            <p:spPr>
              <a:xfrm>
                <a:off x="7746888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A145378-DA62-281F-8790-45800F4A0788}"/>
                  </a:ext>
                </a:extLst>
              </p:cNvPr>
              <p:cNvSpPr/>
              <p:nvPr/>
            </p:nvSpPr>
            <p:spPr>
              <a:xfrm>
                <a:off x="314426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93DF01A8-7EDA-CC17-D0F1-87726F15CA89}"/>
                  </a:ext>
                </a:extLst>
              </p:cNvPr>
              <p:cNvSpPr/>
              <p:nvPr/>
            </p:nvSpPr>
            <p:spPr>
              <a:xfrm>
                <a:off x="3144260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F42062A-C168-3679-C70D-01DE01FA91F9}"/>
                </a:ext>
              </a:extLst>
            </p:cNvPr>
            <p:cNvCxnSpPr>
              <a:stCxn id="46" idx="4"/>
              <a:endCxn id="43" idx="0"/>
            </p:cNvCxnSpPr>
            <p:nvPr/>
          </p:nvCxnSpPr>
          <p:spPr>
            <a:xfrm>
              <a:off x="3374337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7D558DD4-B2E8-B527-EB81-269189AF09FC}"/>
                </a:ext>
              </a:extLst>
            </p:cNvPr>
            <p:cNvCxnSpPr>
              <a:stCxn id="42" idx="2"/>
              <a:endCxn id="41" idx="0"/>
            </p:cNvCxnSpPr>
            <p:nvPr/>
          </p:nvCxnSpPr>
          <p:spPr>
            <a:xfrm>
              <a:off x="337433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BC2E7336-C387-3A1F-F73B-7FD432A8207B}"/>
                </a:ext>
              </a:extLst>
            </p:cNvPr>
            <p:cNvCxnSpPr>
              <a:cxnSpLocks/>
              <a:stCxn id="40" idx="2"/>
              <a:endCxn id="73" idx="0"/>
            </p:cNvCxnSpPr>
            <p:nvPr/>
          </p:nvCxnSpPr>
          <p:spPr>
            <a:xfrm>
              <a:off x="5327792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82FE4D04-DE64-99D7-7F07-69A29E3A8D4D}"/>
                </a:ext>
              </a:extLst>
            </p:cNvPr>
            <p:cNvCxnSpPr>
              <a:cxnSpLocks/>
              <a:stCxn id="75" idx="2"/>
              <a:endCxn id="38" idx="0"/>
            </p:cNvCxnSpPr>
            <p:nvPr/>
          </p:nvCxnSpPr>
          <p:spPr>
            <a:xfrm>
              <a:off x="5327792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A98FD3-FDEB-CCEB-55EF-747852B1E139}"/>
                </a:ext>
              </a:extLst>
            </p:cNvPr>
            <p:cNvSpPr/>
            <p:nvPr/>
          </p:nvSpPr>
          <p:spPr>
            <a:xfrm>
              <a:off x="773836" y="2377558"/>
              <a:ext cx="52205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245409" y="2377558"/>
              <a:ext cx="6961633" cy="558800"/>
              <a:chOff x="1245409" y="2377558"/>
              <a:chExt cx="6961633" cy="5588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2427DB9-68E4-57B4-5C78-78D82E04741F}"/>
                  </a:ext>
                </a:extLst>
              </p:cNvPr>
              <p:cNvSpPr/>
              <p:nvPr/>
            </p:nvSpPr>
            <p:spPr>
              <a:xfrm>
                <a:off x="720457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F812F38-F779-2045-7E7A-F6B337C43335}"/>
                  </a:ext>
                </a:extLst>
              </p:cNvPr>
              <p:cNvSpPr/>
              <p:nvPr/>
            </p:nvSpPr>
            <p:spPr>
              <a:xfrm>
                <a:off x="7746888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06A7BCA-EA36-06B4-7604-E0DEC827C7F8}"/>
                  </a:ext>
                </a:extLst>
              </p:cNvPr>
              <p:cNvSpPr/>
              <p:nvPr/>
            </p:nvSpPr>
            <p:spPr>
              <a:xfrm>
                <a:off x="720457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14A8292-150C-0966-D1E2-1B234318BE8F}"/>
                  </a:ext>
                </a:extLst>
              </p:cNvPr>
              <p:cNvSpPr/>
              <p:nvPr/>
            </p:nvSpPr>
            <p:spPr>
              <a:xfrm>
                <a:off x="7746888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1DC4DB44-BFB8-72EF-D15F-F35A3FED8394}"/>
                  </a:ext>
                </a:extLst>
              </p:cNvPr>
              <p:cNvSpPr/>
              <p:nvPr/>
            </p:nvSpPr>
            <p:spPr>
              <a:xfrm>
                <a:off x="279648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DE8D054-5BD8-D638-C0B0-6201DBCA26E3}"/>
                  </a:ext>
                </a:extLst>
              </p:cNvPr>
              <p:cNvSpPr/>
              <p:nvPr/>
            </p:nvSpPr>
            <p:spPr>
              <a:xfrm>
                <a:off x="124540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11A355E-30E2-FA6E-95C3-C8CD68D2D245}"/>
                  </a:ext>
                </a:extLst>
              </p:cNvPr>
              <p:cNvSpPr/>
              <p:nvPr/>
            </p:nvSpPr>
            <p:spPr>
              <a:xfrm>
                <a:off x="178772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DEDB4B9-37C6-E75D-561D-9FCE040A1AFF}"/>
                  </a:ext>
                </a:extLst>
              </p:cNvPr>
              <p:cNvSpPr/>
              <p:nvPr/>
            </p:nvSpPr>
            <p:spPr>
              <a:xfrm>
                <a:off x="5097715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38AF585-D04C-F883-974E-1D710ACF5E80}"/>
                  </a:ext>
                </a:extLst>
              </p:cNvPr>
              <p:cNvSpPr/>
              <p:nvPr/>
            </p:nvSpPr>
            <p:spPr>
              <a:xfrm>
                <a:off x="314426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68322CD-FDD7-A65D-FA1A-8B41E41E9CF9}"/>
                </a:ext>
              </a:extLst>
            </p:cNvPr>
            <p:cNvSpPr txBox="1"/>
            <p:nvPr/>
          </p:nvSpPr>
          <p:spPr>
            <a:xfrm>
              <a:off x="2002808" y="2487681"/>
              <a:ext cx="2743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Command handler using </a:t>
              </a:r>
              <a:r>
                <a:rPr lang="en-GB" sz="1600" b="1">
                  <a:solidFill>
                    <a:srgbClr val="C00000"/>
                  </a:solidFill>
                </a:rPr>
                <a:t>ORM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82DF874-D093-7AEB-4B9E-198C02F6FA16}"/>
                </a:ext>
              </a:extLst>
            </p:cNvPr>
            <p:cNvSpPr/>
            <p:nvPr/>
          </p:nvSpPr>
          <p:spPr>
            <a:xfrm>
              <a:off x="2618546" y="3483757"/>
              <a:ext cx="2222795" cy="558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E0DBE2B-3101-416E-9626-1BA918CF75F8}"/>
                </a:ext>
              </a:extLst>
            </p:cNvPr>
            <p:cNvSpPr/>
            <p:nvPr/>
          </p:nvSpPr>
          <p:spPr>
            <a:xfrm>
              <a:off x="2796489" y="3483757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99100A3-DF15-E973-B339-4B0DBF23C7FE}"/>
                </a:ext>
              </a:extLst>
            </p:cNvPr>
            <p:cNvSpPr txBox="1"/>
            <p:nvPr/>
          </p:nvSpPr>
          <p:spPr>
            <a:xfrm>
              <a:off x="3303384" y="3593880"/>
              <a:ext cx="8531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Domain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FEF26E0-2316-8D22-B2BF-3124C1BE332D}"/>
                </a:ext>
              </a:extLst>
            </p:cNvPr>
            <p:cNvSpPr/>
            <p:nvPr/>
          </p:nvSpPr>
          <p:spPr>
            <a:xfrm>
              <a:off x="764043" y="4589957"/>
              <a:ext cx="522058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245409" y="4589957"/>
              <a:ext cx="4312460" cy="558800"/>
              <a:chOff x="1245409" y="4589957"/>
              <a:chExt cx="4312460" cy="5588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04072CD-518F-FAE4-8F1F-B88E0041BA96}"/>
                  </a:ext>
                </a:extLst>
              </p:cNvPr>
              <p:cNvSpPr/>
              <p:nvPr/>
            </p:nvSpPr>
            <p:spPr>
              <a:xfrm>
                <a:off x="1245409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E47B5A5-9828-2106-F107-5189F6C44630}"/>
                  </a:ext>
                </a:extLst>
              </p:cNvPr>
              <p:cNvSpPr/>
              <p:nvPr/>
            </p:nvSpPr>
            <p:spPr>
              <a:xfrm>
                <a:off x="1787720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F1B3C15-D0EF-B302-1BB9-E6B23549813E}"/>
                  </a:ext>
                </a:extLst>
              </p:cNvPr>
              <p:cNvSpPr/>
              <p:nvPr/>
            </p:nvSpPr>
            <p:spPr>
              <a:xfrm>
                <a:off x="1245409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07F33D2-52DE-B0ED-2387-D4DB29028AFC}"/>
                  </a:ext>
                </a:extLst>
              </p:cNvPr>
              <p:cNvSpPr/>
              <p:nvPr/>
            </p:nvSpPr>
            <p:spPr>
              <a:xfrm>
                <a:off x="1787720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4D29A872-9499-5EF5-BF4A-8588F381F57B}"/>
                  </a:ext>
                </a:extLst>
              </p:cNvPr>
              <p:cNvSpPr/>
              <p:nvPr/>
            </p:nvSpPr>
            <p:spPr>
              <a:xfrm>
                <a:off x="5097715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7D69E696-0B5E-A56A-B986-5F78ED3AF9A1}"/>
                  </a:ext>
                </a:extLst>
              </p:cNvPr>
              <p:cNvSpPr/>
              <p:nvPr/>
            </p:nvSpPr>
            <p:spPr>
              <a:xfrm>
                <a:off x="5097715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504A0D2-F0EF-1D21-06EB-D95F964C4822}"/>
                </a:ext>
              </a:extLst>
            </p:cNvPr>
            <p:cNvSpPr txBox="1"/>
            <p:nvPr/>
          </p:nvSpPr>
          <p:spPr>
            <a:xfrm>
              <a:off x="2754711" y="4700080"/>
              <a:ext cx="12392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Repositories</a:t>
              </a: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245409" y="5696157"/>
              <a:ext cx="6961633" cy="352883"/>
              <a:chOff x="1245409" y="5696157"/>
              <a:chExt cx="6961633" cy="352883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864EA01-0000-3C94-1EE0-D7E8B2B7E771}"/>
                  </a:ext>
                </a:extLst>
              </p:cNvPr>
              <p:cNvSpPr/>
              <p:nvPr/>
            </p:nvSpPr>
            <p:spPr>
              <a:xfrm>
                <a:off x="720457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16E86D7-E8E6-576D-3854-F7BADF8C9C7A}"/>
                  </a:ext>
                </a:extLst>
              </p:cNvPr>
              <p:cNvSpPr/>
              <p:nvPr/>
            </p:nvSpPr>
            <p:spPr>
              <a:xfrm>
                <a:off x="7746888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3ADAB65-B444-B0B8-1E80-06E7D0D553AF}"/>
                  </a:ext>
                </a:extLst>
              </p:cNvPr>
              <p:cNvSpPr/>
              <p:nvPr/>
            </p:nvSpPr>
            <p:spPr>
              <a:xfrm>
                <a:off x="1245409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688B520-628E-7F7E-A93B-4867633737F8}"/>
                  </a:ext>
                </a:extLst>
              </p:cNvPr>
              <p:cNvSpPr/>
              <p:nvPr/>
            </p:nvSpPr>
            <p:spPr>
              <a:xfrm>
                <a:off x="178772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B0FBFED-14C3-F9F1-9269-6D13FC7C243F}"/>
                  </a:ext>
                </a:extLst>
              </p:cNvPr>
              <p:cNvSpPr/>
              <p:nvPr/>
            </p:nvSpPr>
            <p:spPr>
              <a:xfrm>
                <a:off x="5097715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D9443E4-40CF-B600-8795-A539367D1E3A}"/>
                </a:ext>
              </a:extLst>
            </p:cNvPr>
            <p:cNvSpPr txBox="1"/>
            <p:nvPr/>
          </p:nvSpPr>
          <p:spPr>
            <a:xfrm>
              <a:off x="2774789" y="352854"/>
              <a:ext cx="1225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Write Request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6614685-FD5B-AD07-098C-31D185BE37CB}"/>
                </a:ext>
              </a:extLst>
            </p:cNvPr>
            <p:cNvSpPr txBox="1"/>
            <p:nvPr/>
          </p:nvSpPr>
          <p:spPr>
            <a:xfrm>
              <a:off x="9535536" y="3564707"/>
              <a:ext cx="1648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CF296BD-A051-C3E6-F5DC-543F35A1A0D7}"/>
                </a:ext>
              </a:extLst>
            </p:cNvPr>
            <p:cNvSpPr txBox="1"/>
            <p:nvPr/>
          </p:nvSpPr>
          <p:spPr>
            <a:xfrm>
              <a:off x="9346702" y="2455581"/>
              <a:ext cx="2026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207F1AD-C8F1-20F7-FBE1-877D31D0A939}"/>
                </a:ext>
              </a:extLst>
            </p:cNvPr>
            <p:cNvSpPr txBox="1"/>
            <p:nvPr/>
          </p:nvSpPr>
          <p:spPr>
            <a:xfrm>
              <a:off x="9521590" y="136397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7E0CC63-E1A6-9A2D-E595-2EA7AAD45376}"/>
                </a:ext>
              </a:extLst>
            </p:cNvPr>
            <p:cNvSpPr txBox="1"/>
            <p:nvPr/>
          </p:nvSpPr>
          <p:spPr>
            <a:xfrm>
              <a:off x="9521590" y="468220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57353" y="1976901"/>
              <a:ext cx="6767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 b="1">
                  <a:solidFill>
                    <a:srgbClr val="C00000"/>
                  </a:solidFill>
                </a:rPr>
                <a:t>1. Query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06432" y="3083100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SQL</a:t>
              </a:r>
              <a:endParaRPr lang="ko-KR" altLang="en-US" sz="105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990824" y="3083100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3. Result</a:t>
              </a:r>
              <a:endParaRPr lang="ko-KR" altLang="en-US" sz="105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90824" y="197690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448738" y="1976901"/>
              <a:ext cx="88998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>
                  <a:solidFill>
                    <a:srgbClr val="C00000"/>
                  </a:solidFill>
                </a:rPr>
                <a:t>1. Command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17359" y="3083100"/>
              <a:ext cx="952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Get Entities</a:t>
              </a:r>
              <a:endParaRPr lang="ko-KR" altLang="en-US" sz="105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42155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3. SQL</a:t>
              </a:r>
              <a:endParaRPr lang="ko-KR" altLang="en-US" sz="105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020850" y="538725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20850" y="3083100"/>
              <a:ext cx="7248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5. Entities</a:t>
              </a:r>
              <a:endParaRPr lang="ko-KR" altLang="en-US" sz="105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034902" y="3083100"/>
              <a:ext cx="17427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6. Invoke Aggregate Method</a:t>
              </a:r>
              <a:endParaRPr lang="ko-KR" altLang="en-US" sz="105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32618" y="3083100"/>
              <a:ext cx="10647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7. Save Changes</a:t>
              </a:r>
              <a:endParaRPr lang="ko-KR" altLang="en-US" sz="105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332618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8. SQL</a:t>
              </a:r>
              <a:endParaRPr lang="ko-KR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215493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E3793C4-1C7F-9B66-D446-2011698E199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434168" y="2026219"/>
            <a:ext cx="167756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3DA60ED-5750-0B3D-B304-1CBAC492AE41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0267" y="4832620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8E09CE4-87B5-0CA4-91A5-B27A56E07AA6}"/>
              </a:ext>
            </a:extLst>
          </p:cNvPr>
          <p:cNvSpPr txBox="1"/>
          <p:nvPr/>
        </p:nvSpPr>
        <p:spPr>
          <a:xfrm>
            <a:off x="4547900" y="3630272"/>
            <a:ext cx="147989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D785F2-BB2A-B04C-50F5-07C75850D825}"/>
              </a:ext>
            </a:extLst>
          </p:cNvPr>
          <p:cNvSpPr/>
          <p:nvPr/>
        </p:nvSpPr>
        <p:spPr>
          <a:xfrm>
            <a:off x="8754917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D3CB95-0B59-D935-69FB-D126C29E76D8}"/>
              </a:ext>
            </a:extLst>
          </p:cNvPr>
          <p:cNvSpPr txBox="1"/>
          <p:nvPr/>
        </p:nvSpPr>
        <p:spPr>
          <a:xfrm>
            <a:off x="9050405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BEBF8-CDC5-7CEB-D7E4-B1347F878076}"/>
              </a:ext>
            </a:extLst>
          </p:cNvPr>
          <p:cNvSpPr txBox="1"/>
          <p:nvPr/>
        </p:nvSpPr>
        <p:spPr>
          <a:xfrm>
            <a:off x="9481965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A5B45D-3326-975B-0EA4-E9C4BC85CE6F}"/>
              </a:ext>
            </a:extLst>
          </p:cNvPr>
          <p:cNvSpPr txBox="1"/>
          <p:nvPr/>
        </p:nvSpPr>
        <p:spPr>
          <a:xfrm>
            <a:off x="9396141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995E1A-7E00-C832-0D2A-EC0F29A1B4CE}"/>
              </a:ext>
            </a:extLst>
          </p:cNvPr>
          <p:cNvSpPr txBox="1"/>
          <p:nvPr/>
        </p:nvSpPr>
        <p:spPr>
          <a:xfrm>
            <a:off x="9295344" y="40910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F3C0F2C-811F-DD71-BEB8-2B8B1ED9E1E0}"/>
              </a:ext>
            </a:extLst>
          </p:cNvPr>
          <p:cNvSpPr/>
          <p:nvPr/>
        </p:nvSpPr>
        <p:spPr>
          <a:xfrm>
            <a:off x="8754917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4937997-E73C-C149-41DF-4AD1E0C0CA5A}"/>
              </a:ext>
            </a:extLst>
          </p:cNvPr>
          <p:cNvSpPr txBox="1"/>
          <p:nvPr/>
        </p:nvSpPr>
        <p:spPr>
          <a:xfrm>
            <a:off x="9050405" y="45300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B6D8553-491B-91CC-8C47-7DAD99E0D16E}"/>
              </a:ext>
            </a:extLst>
          </p:cNvPr>
          <p:cNvSpPr txBox="1"/>
          <p:nvPr/>
        </p:nvSpPr>
        <p:spPr>
          <a:xfrm>
            <a:off x="9481965" y="48582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901255" y="1116824"/>
            <a:ext cx="8347378" cy="461665"/>
            <a:chOff x="1901255" y="202427"/>
            <a:chExt cx="8347378" cy="461665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</p:grp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D34FF30-81C0-D24F-507F-16182376282B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0267" y="2271128"/>
            <a:ext cx="167465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F4D8AD7-7970-4732-45CB-F63F903D0E92}"/>
              </a:ext>
            </a:extLst>
          </p:cNvPr>
          <p:cNvSpPr txBox="1"/>
          <p:nvPr/>
        </p:nvSpPr>
        <p:spPr>
          <a:xfrm>
            <a:off x="7394853" y="1958077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853924D-BCF3-DBCD-4853-91F920C45149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434168" y="2517182"/>
            <a:ext cx="167756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9A83C1E-696D-7548-31EC-7CA002FA221F}"/>
              </a:ext>
            </a:extLst>
          </p:cNvPr>
          <p:cNvSpPr txBox="1"/>
          <p:nvPr/>
        </p:nvSpPr>
        <p:spPr>
          <a:xfrm>
            <a:off x="3514279" y="1704810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08A3F5-576C-DA9C-2147-F9F59C305A31}"/>
              </a:ext>
            </a:extLst>
          </p:cNvPr>
          <p:cNvSpPr txBox="1"/>
          <p:nvPr/>
        </p:nvSpPr>
        <p:spPr>
          <a:xfrm>
            <a:off x="3623284" y="2197261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38296E6-8F35-432B-3D87-6DE383162881}"/>
              </a:ext>
            </a:extLst>
          </p:cNvPr>
          <p:cNvGrpSpPr/>
          <p:nvPr/>
        </p:nvGrpSpPr>
        <p:grpSpPr>
          <a:xfrm>
            <a:off x="1465635" y="1534211"/>
            <a:ext cx="1974362" cy="3678290"/>
            <a:chOff x="1409271" y="1534211"/>
            <a:chExt cx="1974362" cy="36782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165123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165123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1955528" y="40910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15100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10588" y="45300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42148" y="48582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A0F3C42-3A9E-87D9-A664-B4EE4ED54893}"/>
              </a:ext>
            </a:extLst>
          </p:cNvPr>
          <p:cNvCxnSpPr>
            <a:cxnSpLocks/>
            <a:stCxn id="47" idx="6"/>
            <a:endCxn id="7" idx="1"/>
          </p:cNvCxnSpPr>
          <p:nvPr/>
        </p:nvCxnSpPr>
        <p:spPr>
          <a:xfrm>
            <a:off x="4492675" y="4832620"/>
            <a:ext cx="619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7501188-28EF-6A6D-CE47-EFDBBD08C52D}"/>
              </a:ext>
            </a:extLst>
          </p:cNvPr>
          <p:cNvGrpSpPr/>
          <p:nvPr/>
        </p:nvGrpSpPr>
        <p:grpSpPr>
          <a:xfrm>
            <a:off x="7712680" y="4546327"/>
            <a:ext cx="529847" cy="572587"/>
            <a:chOff x="7712680" y="4544522"/>
            <a:chExt cx="529847" cy="57258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C7E0C27-AEA3-8C81-BB73-181E41BA51D2}"/>
                </a:ext>
              </a:extLst>
            </p:cNvPr>
            <p:cNvSpPr/>
            <p:nvPr/>
          </p:nvSpPr>
          <p:spPr>
            <a:xfrm>
              <a:off x="7712680" y="4668815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95E9F3E-AFC6-69AE-FA2A-B151A7FD032A}"/>
                </a:ext>
              </a:extLst>
            </p:cNvPr>
            <p:cNvSpPr/>
            <p:nvPr/>
          </p:nvSpPr>
          <p:spPr>
            <a:xfrm>
              <a:off x="7875120" y="454452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502C704-4D60-1098-CE75-1EA9037AC5A3}"/>
                </a:ext>
              </a:extLst>
            </p:cNvPr>
            <p:cNvSpPr/>
            <p:nvPr/>
          </p:nvSpPr>
          <p:spPr>
            <a:xfrm>
              <a:off x="7784680" y="4740815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0E7DFF4-1490-85E4-AE46-27087609125F}"/>
              </a:ext>
            </a:extLst>
          </p:cNvPr>
          <p:cNvGrpSpPr/>
          <p:nvPr/>
        </p:nvGrpSpPr>
        <p:grpSpPr>
          <a:xfrm>
            <a:off x="3963268" y="4546327"/>
            <a:ext cx="529407" cy="572587"/>
            <a:chOff x="3941839" y="4393927"/>
            <a:chExt cx="529407" cy="57258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01949D6-9128-5E4E-4AB8-6896A092E0F5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56A3278-DE0A-117C-9BDE-6C81E97D6C92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2FBF30E-185B-07F6-F1AA-07EE2731F5F0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225826" y="1102935"/>
            <a:ext cx="3740349" cy="5623181"/>
            <a:chOff x="4225826" y="167055"/>
            <a:chExt cx="3740349" cy="655906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5E5494F-E64C-D052-82F2-18704504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5FE11D8-6984-2038-38F4-00BE21E0F99B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3439997" y="4832620"/>
            <a:ext cx="80067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2F65C77-71DD-A427-8841-62F09290B53F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7964680" y="4832620"/>
            <a:ext cx="79023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3EA2F8-6B1C-F869-B0A6-F7223056AB7F}"/>
              </a:ext>
            </a:extLst>
          </p:cNvPr>
          <p:cNvSpPr/>
          <p:nvPr/>
        </p:nvSpPr>
        <p:spPr>
          <a:xfrm>
            <a:off x="5111734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7779F31-EF7B-FEC3-EABC-BE92FD73A585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6000" y="3875297"/>
            <a:ext cx="1" cy="57744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1814998D-C6D3-6160-98E8-02F2ABB78CBF}"/>
              </a:ext>
            </a:extLst>
          </p:cNvPr>
          <p:cNvSpPr/>
          <p:nvPr/>
        </p:nvSpPr>
        <p:spPr>
          <a:xfrm>
            <a:off x="6006000" y="3695297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3CCD9FB-1846-E479-85BC-1004F86AB6B7}"/>
              </a:ext>
            </a:extLst>
          </p:cNvPr>
          <p:cNvSpPr/>
          <p:nvPr/>
        </p:nvSpPr>
        <p:spPr>
          <a:xfrm>
            <a:off x="5111734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A866B8-088A-A4D1-027C-3B362619C7D1}"/>
              </a:ext>
            </a:extLst>
          </p:cNvPr>
          <p:cNvSpPr txBox="1"/>
          <p:nvPr/>
        </p:nvSpPr>
        <p:spPr>
          <a:xfrm>
            <a:off x="5606475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5925BDC-F8B0-87C8-3CF8-CDC36B86C1E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6000" y="2651008"/>
            <a:ext cx="1" cy="104428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8CF063-7693-6EA3-0009-1A7B82EB7178}"/>
              </a:ext>
            </a:extLst>
          </p:cNvPr>
          <p:cNvSpPr/>
          <p:nvPr/>
        </p:nvSpPr>
        <p:spPr>
          <a:xfrm>
            <a:off x="5631443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182CB1D-7BE6-5AF0-192E-A0A29C827028}"/>
              </a:ext>
            </a:extLst>
          </p:cNvPr>
          <p:cNvSpPr/>
          <p:nvPr/>
        </p:nvSpPr>
        <p:spPr>
          <a:xfrm>
            <a:off x="5631443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0D23C1E-0C90-2880-AF35-D9FBAADE694B}"/>
              </a:ext>
            </a:extLst>
          </p:cNvPr>
          <p:cNvSpPr/>
          <p:nvPr/>
        </p:nvSpPr>
        <p:spPr>
          <a:xfrm>
            <a:off x="5631443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C78DEC-E97B-9E9E-AE36-1FFEFFF20CBD}"/>
              </a:ext>
            </a:extLst>
          </p:cNvPr>
          <p:cNvSpPr/>
          <p:nvPr/>
        </p:nvSpPr>
        <p:spPr>
          <a:xfrm>
            <a:off x="5111734" y="1891247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279674-FDAC-D374-D1DB-658B60B27D75}"/>
              </a:ext>
            </a:extLst>
          </p:cNvPr>
          <p:cNvSpPr/>
          <p:nvPr/>
        </p:nvSpPr>
        <p:spPr>
          <a:xfrm>
            <a:off x="5111734" y="238221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32BE5B1-8C10-85D3-26FA-2EFB8AEF5FE6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6001" y="5212501"/>
            <a:ext cx="0" cy="55436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0DCC09-9159-C404-0CA1-9B76038E5E60}"/>
              </a:ext>
            </a:extLst>
          </p:cNvPr>
          <p:cNvSpPr txBox="1"/>
          <p:nvPr/>
        </p:nvSpPr>
        <p:spPr>
          <a:xfrm>
            <a:off x="5266863" y="45300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0A88C5-85CF-3D40-98B5-FEC021F92B0B}"/>
              </a:ext>
            </a:extLst>
          </p:cNvPr>
          <p:cNvSpPr txBox="1"/>
          <p:nvPr/>
        </p:nvSpPr>
        <p:spPr>
          <a:xfrm>
            <a:off x="5718333" y="48582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111734" y="5766862"/>
            <a:ext cx="1968533" cy="759761"/>
            <a:chOff x="5111734" y="5608603"/>
            <a:chExt cx="1968533" cy="75976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3A4BBD2-4C84-A4FF-C4CB-9DE94655F80F}"/>
                </a:ext>
              </a:extLst>
            </p:cNvPr>
            <p:cNvSpPr/>
            <p:nvPr/>
          </p:nvSpPr>
          <p:spPr>
            <a:xfrm>
              <a:off x="5111734" y="560860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B30A0A4-0265-D0F3-9EFC-69B51271BE48}"/>
                </a:ext>
              </a:extLst>
            </p:cNvPr>
            <p:cNvSpPr txBox="1"/>
            <p:nvPr/>
          </p:nvSpPr>
          <p:spPr>
            <a:xfrm>
              <a:off x="5418379" y="56858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99703B8-6023-8F7B-C424-550C0AF29B38}"/>
                </a:ext>
              </a:extLst>
            </p:cNvPr>
            <p:cNvSpPr txBox="1"/>
            <p:nvPr/>
          </p:nvSpPr>
          <p:spPr>
            <a:xfrm>
              <a:off x="5718333" y="60140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3CD19C21-F944-5B5F-BF4C-3681C16362A1}"/>
              </a:ext>
            </a:extLst>
          </p:cNvPr>
          <p:cNvSpPr txBox="1"/>
          <p:nvPr/>
        </p:nvSpPr>
        <p:spPr>
          <a:xfrm>
            <a:off x="7046092" y="5142557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8A13D4E-B417-AA8D-1FE3-415E9EB00C7E}"/>
              </a:ext>
            </a:extLst>
          </p:cNvPr>
          <p:cNvSpPr txBox="1"/>
          <p:nvPr/>
        </p:nvSpPr>
        <p:spPr>
          <a:xfrm>
            <a:off x="4191299" y="5142557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633195" y="4562620"/>
            <a:ext cx="2934228" cy="540000"/>
            <a:chOff x="4633195" y="4739443"/>
            <a:chExt cx="2934228" cy="540000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26E242D3-AC86-BBD7-87B8-9C9CC97AD863}"/>
                </a:ext>
              </a:extLst>
            </p:cNvPr>
            <p:cNvSpPr/>
            <p:nvPr/>
          </p:nvSpPr>
          <p:spPr>
            <a:xfrm rot="16200000">
              <a:off x="461177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FB74DFD-0417-D84F-E65A-85EBA11AA283}"/>
                </a:ext>
              </a:extLst>
            </p:cNvPr>
            <p:cNvSpPr/>
            <p:nvPr/>
          </p:nvSpPr>
          <p:spPr>
            <a:xfrm rot="16200000">
              <a:off x="443519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8563B29-7FED-4688-4F8E-F9C235C1EB4B}"/>
                </a:ext>
              </a:extLst>
            </p:cNvPr>
            <p:cNvSpPr/>
            <p:nvPr/>
          </p:nvSpPr>
          <p:spPr>
            <a:xfrm rot="16200000">
              <a:off x="722542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55BC8C2-38B9-F4FE-B692-AEFB9B7C3B29}"/>
                </a:ext>
              </a:extLst>
            </p:cNvPr>
            <p:cNvSpPr/>
            <p:nvPr/>
          </p:nvSpPr>
          <p:spPr>
            <a:xfrm rot="16200000">
              <a:off x="704884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BE1CFD1-367E-B402-E182-738626BFD85F}"/>
              </a:ext>
            </a:extLst>
          </p:cNvPr>
          <p:cNvSpPr/>
          <p:nvPr/>
        </p:nvSpPr>
        <p:spPr>
          <a:xfrm>
            <a:off x="679807" y="984738"/>
            <a:ext cx="10832386" cy="58117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54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C8711-D9B4-9FBF-70BA-6865CF994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431800"/>
            <a:ext cx="12192000" cy="5928360"/>
            <a:chOff x="0" y="431800"/>
            <a:chExt cx="12192000" cy="5928360"/>
          </a:xfrm>
        </p:grpSpPr>
        <p:pic>
          <p:nvPicPr>
            <p:cNvPr id="394" name="그림 39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3402" y="3919322"/>
              <a:ext cx="4121375" cy="2214747"/>
            </a:xfrm>
            <a:prstGeom prst="rect">
              <a:avLst/>
            </a:prstGeom>
          </p:spPr>
        </p:pic>
        <p:pic>
          <p:nvPicPr>
            <p:cNvPr id="393" name="그림 39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4146" y="969206"/>
              <a:ext cx="4121375" cy="2214747"/>
            </a:xfrm>
            <a:prstGeom prst="rect">
              <a:avLst/>
            </a:prstGeom>
          </p:spPr>
        </p:pic>
        <p:pic>
          <p:nvPicPr>
            <p:cNvPr id="392" name="그림 39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702" y="969206"/>
              <a:ext cx="4121375" cy="2214747"/>
            </a:xfrm>
            <a:prstGeom prst="rect">
              <a:avLst/>
            </a:prstGeom>
          </p:spPr>
        </p:pic>
        <p:cxnSp>
          <p:nvCxnSpPr>
            <p:cNvPr id="125" name="연결선: 꺾임 124">
              <a:extLst>
                <a:ext uri="{FF2B5EF4-FFF2-40B4-BE49-F238E27FC236}">
                  <a16:creationId xmlns:a16="http://schemas.microsoft.com/office/drawing/2014/main" id="{DC3467DF-3D5C-D68D-D800-F78C2A8194C8}"/>
                </a:ext>
              </a:extLst>
            </p:cNvPr>
            <p:cNvCxnSpPr>
              <a:cxnSpLocks/>
              <a:stCxn id="236" idx="2"/>
              <a:endCxn id="120" idx="1"/>
            </p:cNvCxnSpPr>
            <p:nvPr/>
          </p:nvCxnSpPr>
          <p:spPr>
            <a:xfrm rot="16200000" flipH="1">
              <a:off x="3330067" y="3396335"/>
              <a:ext cx="1830539" cy="17537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순서도: 자기 디스크 146">
              <a:extLst>
                <a:ext uri="{FF2B5EF4-FFF2-40B4-BE49-F238E27FC236}">
                  <a16:creationId xmlns:a16="http://schemas.microsoft.com/office/drawing/2014/main" id="{A8C427C7-93AA-08CB-423C-1200D5A92D56}"/>
                </a:ext>
              </a:extLst>
            </p:cNvPr>
            <p:cNvSpPr/>
            <p:nvPr/>
          </p:nvSpPr>
          <p:spPr>
            <a:xfrm>
              <a:off x="203200" y="1920250"/>
              <a:ext cx="990600" cy="548640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9" name="연결선: 꺾임 148">
              <a:extLst>
                <a:ext uri="{FF2B5EF4-FFF2-40B4-BE49-F238E27FC236}">
                  <a16:creationId xmlns:a16="http://schemas.microsoft.com/office/drawing/2014/main" id="{4C2DE77D-3C8F-F235-2B12-CBBF6295077E}"/>
                </a:ext>
              </a:extLst>
            </p:cNvPr>
            <p:cNvCxnSpPr>
              <a:cxnSpLocks/>
              <a:stCxn id="147" idx="1"/>
              <a:endCxn id="148" idx="1"/>
            </p:cNvCxnSpPr>
            <p:nvPr/>
          </p:nvCxnSpPr>
          <p:spPr>
            <a:xfrm rot="5400000" flipH="1" flipV="1">
              <a:off x="569693" y="1603813"/>
              <a:ext cx="445244" cy="187631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순서도: 자기 디스크 151">
              <a:extLst>
                <a:ext uri="{FF2B5EF4-FFF2-40B4-BE49-F238E27FC236}">
                  <a16:creationId xmlns:a16="http://schemas.microsoft.com/office/drawing/2014/main" id="{0F1FA900-546C-EC5D-2C7E-EFFD2A24391C}"/>
                </a:ext>
              </a:extLst>
            </p:cNvPr>
            <p:cNvSpPr/>
            <p:nvPr/>
          </p:nvSpPr>
          <p:spPr>
            <a:xfrm>
              <a:off x="10998200" y="3459490"/>
              <a:ext cx="990600" cy="548640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1D4018FA-9260-1546-5B0F-97BD7E5E4375}"/>
                </a:ext>
              </a:extLst>
            </p:cNvPr>
            <p:cNvSpPr/>
            <p:nvPr/>
          </p:nvSpPr>
          <p:spPr>
            <a:xfrm>
              <a:off x="777218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186DA85-A2D9-CBBD-4ED7-34EF6DC03FE0}"/>
                </a:ext>
              </a:extLst>
            </p:cNvPr>
            <p:cNvSpPr/>
            <p:nvPr/>
          </p:nvSpPr>
          <p:spPr>
            <a:xfrm>
              <a:off x="4333021" y="425959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21376A1-F37D-040C-9380-339F3D37B9B3}"/>
                </a:ext>
              </a:extLst>
            </p:cNvPr>
            <p:cNvSpPr/>
            <p:nvPr/>
          </p:nvSpPr>
          <p:spPr>
            <a:xfrm>
              <a:off x="7360701" y="425959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1F8B9C9-A4C5-D120-1E13-2736262E3DF2}"/>
                </a:ext>
              </a:extLst>
            </p:cNvPr>
            <p:cNvSpPr/>
            <p:nvPr/>
          </p:nvSpPr>
          <p:spPr>
            <a:xfrm>
              <a:off x="88613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7A6C8C5-12E7-7BBC-1BA6-D8C2BC20670C}"/>
                </a:ext>
              </a:extLst>
            </p:cNvPr>
            <p:cNvSpPr/>
            <p:nvPr/>
          </p:nvSpPr>
          <p:spPr>
            <a:xfrm>
              <a:off x="10835653" y="224410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id="{B319450D-0974-4D31-9B4C-C7FFE620C1CA}"/>
                </a:ext>
              </a:extLst>
            </p:cNvPr>
            <p:cNvCxnSpPr>
              <a:cxnSpLocks/>
              <a:stCxn id="153" idx="3"/>
              <a:endCxn id="152" idx="1"/>
            </p:cNvCxnSpPr>
            <p:nvPr/>
          </p:nvCxnSpPr>
          <p:spPr>
            <a:xfrm>
              <a:off x="11323333" y="2383800"/>
              <a:ext cx="170167" cy="107569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EE5A0B96-BFEB-B653-F900-FF70EDD4D32B}"/>
                </a:ext>
              </a:extLst>
            </p:cNvPr>
            <p:cNvCxnSpPr>
              <a:cxnSpLocks/>
              <a:stCxn id="178" idx="3"/>
              <a:endCxn id="120" idx="1"/>
            </p:cNvCxnSpPr>
            <p:nvPr/>
          </p:nvCxnSpPr>
          <p:spPr>
            <a:xfrm>
              <a:off x="3707962" y="4399290"/>
              <a:ext cx="62505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FF923DCB-FFE4-89E2-B95A-5721DB63396B}"/>
                </a:ext>
              </a:extLst>
            </p:cNvPr>
            <p:cNvGrpSpPr/>
            <p:nvPr/>
          </p:nvGrpSpPr>
          <p:grpSpPr>
            <a:xfrm>
              <a:off x="3220282" y="4198630"/>
              <a:ext cx="487680" cy="401320"/>
              <a:chOff x="3220282" y="4198630"/>
              <a:chExt cx="487680" cy="401320"/>
            </a:xfrm>
          </p:grpSpPr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038F3875-7948-6F6C-059F-CC1127450CAF}"/>
                  </a:ext>
                </a:extLst>
              </p:cNvPr>
              <p:cNvSpPr/>
              <p:nvPr/>
            </p:nvSpPr>
            <p:spPr>
              <a:xfrm>
                <a:off x="3227792" y="4198630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6BC140AF-3AFF-0909-53F2-5A4A798EF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7792" y="4597410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722F0ECE-FBD8-4C5B-6E4E-8741E5799F82}"/>
                  </a:ext>
                </a:extLst>
              </p:cNvPr>
              <p:cNvSpPr/>
              <p:nvPr/>
            </p:nvSpPr>
            <p:spPr>
              <a:xfrm>
                <a:off x="3385272" y="4490648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420BF186-A6A4-4293-6254-5574D5D40595}"/>
                  </a:ext>
                </a:extLst>
              </p:cNvPr>
              <p:cNvSpPr/>
              <p:nvPr/>
            </p:nvSpPr>
            <p:spPr>
              <a:xfrm>
                <a:off x="3220282" y="4259590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2FBE5E1F-1B6C-5C6A-FCC3-F19541F83B00}"/>
                </a:ext>
              </a:extLst>
            </p:cNvPr>
            <p:cNvGrpSpPr/>
            <p:nvPr/>
          </p:nvGrpSpPr>
          <p:grpSpPr>
            <a:xfrm>
              <a:off x="8454784" y="4198630"/>
              <a:ext cx="487680" cy="401320"/>
              <a:chOff x="8369191" y="4291340"/>
              <a:chExt cx="487680" cy="401320"/>
            </a:xfrm>
          </p:grpSpPr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DB444776-F133-8875-DD38-F56325A347BD}"/>
                  </a:ext>
                </a:extLst>
              </p:cNvPr>
              <p:cNvSpPr/>
              <p:nvPr/>
            </p:nvSpPr>
            <p:spPr>
              <a:xfrm>
                <a:off x="8376701" y="4291340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576BAA62-A46F-4A81-48DA-DAE92AC539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6701" y="4690120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0F75F558-A09D-9988-3815-B082E300F88D}"/>
                  </a:ext>
                </a:extLst>
              </p:cNvPr>
              <p:cNvSpPr/>
              <p:nvPr/>
            </p:nvSpPr>
            <p:spPr>
              <a:xfrm>
                <a:off x="8534181" y="4583358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6A4281D2-16F5-E266-C4BB-3C9500D131B6}"/>
                  </a:ext>
                </a:extLst>
              </p:cNvPr>
              <p:cNvSpPr/>
              <p:nvPr/>
            </p:nvSpPr>
            <p:spPr>
              <a:xfrm>
                <a:off x="8369191" y="4352300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D172C217-ECBA-1FDA-DA78-FBEA5A6165B0}"/>
                </a:ext>
              </a:extLst>
            </p:cNvPr>
            <p:cNvGrpSpPr/>
            <p:nvPr/>
          </p:nvGrpSpPr>
          <p:grpSpPr>
            <a:xfrm>
              <a:off x="4354884" y="647731"/>
              <a:ext cx="487680" cy="401320"/>
              <a:chOff x="4946761" y="424221"/>
              <a:chExt cx="487680" cy="401320"/>
            </a:xfrm>
          </p:grpSpPr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0C08111C-9EB4-7172-D81B-E2691F5E3119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23209FA8-5A79-E715-DD69-A1143F76FA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F4B1461C-389C-D0F4-3391-43AE973D59B0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5E86D063-788F-91CC-C62F-3CCF698FA40C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01" name="연결선: 꺾임 200">
              <a:extLst>
                <a:ext uri="{FF2B5EF4-FFF2-40B4-BE49-F238E27FC236}">
                  <a16:creationId xmlns:a16="http://schemas.microsoft.com/office/drawing/2014/main" id="{A1293A91-61E9-D9B0-78C7-88C5526AC923}"/>
                </a:ext>
              </a:extLst>
            </p:cNvPr>
            <p:cNvCxnSpPr>
              <a:cxnSpLocks/>
              <a:stCxn id="118" idx="3"/>
              <a:endCxn id="198" idx="2"/>
            </p:cNvCxnSpPr>
            <p:nvPr/>
          </p:nvCxnSpPr>
          <p:spPr>
            <a:xfrm flipV="1">
              <a:off x="4420345" y="1049051"/>
              <a:ext cx="182134" cy="4259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8D613E9-8F26-D36A-3988-FB514C67B29E}"/>
                </a:ext>
              </a:extLst>
            </p:cNvPr>
            <p:cNvSpPr/>
            <p:nvPr/>
          </p:nvSpPr>
          <p:spPr>
            <a:xfrm>
              <a:off x="3932665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24F0603C-F699-A6B7-959E-D2890AE5C433}"/>
                </a:ext>
              </a:extLst>
            </p:cNvPr>
            <p:cNvGrpSpPr/>
            <p:nvPr/>
          </p:nvGrpSpPr>
          <p:grpSpPr>
            <a:xfrm>
              <a:off x="448310" y="647731"/>
              <a:ext cx="487680" cy="401320"/>
              <a:chOff x="4946761" y="424221"/>
              <a:chExt cx="487680" cy="401320"/>
            </a:xfrm>
          </p:grpSpPr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1CA52297-B225-3CCC-56A6-2B430E287259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AF16F0BD-DA3F-5140-AC95-05A8935BE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54D768CD-3A3A-25A5-C33E-F4CB44CC4F76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B87AF3C1-DAD2-C04E-1168-BBD3835CED13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11" name="연결선: 꺾임 210">
              <a:extLst>
                <a:ext uri="{FF2B5EF4-FFF2-40B4-BE49-F238E27FC236}">
                  <a16:creationId xmlns:a16="http://schemas.microsoft.com/office/drawing/2014/main" id="{292759B8-E7A8-197D-1276-18BEDBF725F1}"/>
                </a:ext>
              </a:extLst>
            </p:cNvPr>
            <p:cNvCxnSpPr>
              <a:cxnSpLocks/>
              <a:stCxn id="209" idx="2"/>
              <a:endCxn id="148" idx="1"/>
            </p:cNvCxnSpPr>
            <p:nvPr/>
          </p:nvCxnSpPr>
          <p:spPr>
            <a:xfrm rot="16200000" flipH="1">
              <a:off x="578041" y="1166915"/>
              <a:ext cx="425955" cy="190226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EE457DED-485E-B69C-F3EB-F4EC32D08DD2}"/>
                </a:ext>
              </a:extLst>
            </p:cNvPr>
            <p:cNvSpPr/>
            <p:nvPr/>
          </p:nvSpPr>
          <p:spPr>
            <a:xfrm>
              <a:off x="0" y="431800"/>
              <a:ext cx="12192000" cy="59283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F644647C-0459-8122-B170-51F893EC1DFF}"/>
                </a:ext>
              </a:extLst>
            </p:cNvPr>
            <p:cNvSpPr/>
            <p:nvPr/>
          </p:nvSpPr>
          <p:spPr>
            <a:xfrm>
              <a:off x="7360701" y="5186785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1" name="직선 화살표 연결선 230">
              <a:extLst>
                <a:ext uri="{FF2B5EF4-FFF2-40B4-BE49-F238E27FC236}">
                  <a16:creationId xmlns:a16="http://schemas.microsoft.com/office/drawing/2014/main" id="{B2117DC2-4A4E-8808-DF76-82E1A5A6DE9B}"/>
                </a:ext>
              </a:extLst>
            </p:cNvPr>
            <p:cNvCxnSpPr>
              <a:cxnSpLocks/>
              <a:stCxn id="136" idx="3"/>
              <a:endCxn id="187" idx="1"/>
            </p:cNvCxnSpPr>
            <p:nvPr/>
          </p:nvCxnSpPr>
          <p:spPr>
            <a:xfrm>
              <a:off x="7848381" y="4399290"/>
              <a:ext cx="60640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5CA5E81B-3323-1939-77CC-B1311183C1F7}"/>
                </a:ext>
              </a:extLst>
            </p:cNvPr>
            <p:cNvSpPr/>
            <p:nvPr/>
          </p:nvSpPr>
          <p:spPr>
            <a:xfrm>
              <a:off x="3913811" y="2289351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0" name="그룹 239">
              <a:extLst>
                <a:ext uri="{FF2B5EF4-FFF2-40B4-BE49-F238E27FC236}">
                  <a16:creationId xmlns:a16="http://schemas.microsoft.com/office/drawing/2014/main" id="{66588EBD-49E3-E987-4F0C-20ECCC5147AA}"/>
                </a:ext>
              </a:extLst>
            </p:cNvPr>
            <p:cNvGrpSpPr/>
            <p:nvPr/>
          </p:nvGrpSpPr>
          <p:grpSpPr>
            <a:xfrm>
              <a:off x="11249660" y="647731"/>
              <a:ext cx="487680" cy="401320"/>
              <a:chOff x="4946761" y="424221"/>
              <a:chExt cx="487680" cy="401320"/>
            </a:xfrm>
          </p:grpSpPr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1207F7FA-56A8-8958-2957-F6E2F3BB3F8C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9BA80E2E-1EC4-6CC6-5610-B3C35DF056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54F755C9-3683-5645-3187-02C470061609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5738DC81-5DF3-88A1-2EE4-7E1C59A4850E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41" name="연결선: 꺾임 240">
              <a:extLst>
                <a:ext uri="{FF2B5EF4-FFF2-40B4-BE49-F238E27FC236}">
                  <a16:creationId xmlns:a16="http://schemas.microsoft.com/office/drawing/2014/main" id="{C755CAD9-6BD4-48C4-9E5D-BB6F9CF4223B}"/>
                </a:ext>
              </a:extLst>
            </p:cNvPr>
            <p:cNvCxnSpPr>
              <a:cxnSpLocks/>
              <a:stCxn id="242" idx="3"/>
              <a:endCxn id="245" idx="2"/>
            </p:cNvCxnSpPr>
            <p:nvPr/>
          </p:nvCxnSpPr>
          <p:spPr>
            <a:xfrm flipV="1">
              <a:off x="11323333" y="1049051"/>
              <a:ext cx="173922" cy="4259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98CBE3D6-3526-5261-54A1-6DF3729963DB}"/>
                </a:ext>
              </a:extLst>
            </p:cNvPr>
            <p:cNvSpPr/>
            <p:nvPr/>
          </p:nvSpPr>
          <p:spPr>
            <a:xfrm>
              <a:off x="10835653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3179AE4-D2F6-5C05-99D4-C6A19AF617B1}"/>
                </a:ext>
              </a:extLst>
            </p:cNvPr>
            <p:cNvSpPr txBox="1"/>
            <p:nvPr/>
          </p:nvSpPr>
          <p:spPr>
            <a:xfrm>
              <a:off x="2232109" y="554802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1.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8E47BD-57B1-1A4F-E9DC-F2BE581A1136}"/>
                </a:ext>
              </a:extLst>
            </p:cNvPr>
            <p:cNvSpPr txBox="1"/>
            <p:nvPr/>
          </p:nvSpPr>
          <p:spPr>
            <a:xfrm>
              <a:off x="5673809" y="3473251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2.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E0E344-7642-D121-0B9E-335FEF3B77D1}"/>
                </a:ext>
              </a:extLst>
            </p:cNvPr>
            <p:cNvSpPr txBox="1"/>
            <p:nvPr/>
          </p:nvSpPr>
          <p:spPr>
            <a:xfrm>
              <a:off x="9115509" y="554802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3.</a:t>
              </a:r>
            </a:p>
          </p:txBody>
        </p:sp>
        <p:sp>
          <p:nvSpPr>
            <p:cNvPr id="5" name="순서도: 직접 액세스 저장소 4">
              <a:extLst>
                <a:ext uri="{FF2B5EF4-FFF2-40B4-BE49-F238E27FC236}">
                  <a16:creationId xmlns:a16="http://schemas.microsoft.com/office/drawing/2014/main" id="{228D5E87-7C91-379B-B8EE-B75C435D1932}"/>
                </a:ext>
              </a:extLst>
            </p:cNvPr>
            <p:cNvSpPr/>
            <p:nvPr/>
          </p:nvSpPr>
          <p:spPr>
            <a:xfrm>
              <a:off x="5628311" y="1200686"/>
              <a:ext cx="990600" cy="548640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44EBB6E4-4DE7-FEC2-3603-AEDD948300F2}"/>
                </a:ext>
              </a:extLst>
            </p:cNvPr>
            <p:cNvCxnSpPr>
              <a:cxnSpLocks/>
              <a:stCxn id="220" idx="3"/>
              <a:endCxn id="152" idx="3"/>
            </p:cNvCxnSpPr>
            <p:nvPr/>
          </p:nvCxnSpPr>
          <p:spPr>
            <a:xfrm flipV="1">
              <a:off x="7848381" y="4008130"/>
              <a:ext cx="3645119" cy="13183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94B504C-5F42-7839-F8BB-7C7E1C7D936E}"/>
                </a:ext>
              </a:extLst>
            </p:cNvPr>
            <p:cNvCxnSpPr>
              <a:cxnSpLocks/>
            </p:cNvCxnSpPr>
            <p:nvPr/>
          </p:nvCxnSpPr>
          <p:spPr>
            <a:xfrm>
              <a:off x="4401491" y="1473627"/>
              <a:ext cx="122682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FCA44C5-EED3-95DE-F15D-8CBF445FCE75}"/>
                </a:ext>
              </a:extLst>
            </p:cNvPr>
            <p:cNvCxnSpPr>
              <a:cxnSpLocks/>
            </p:cNvCxnSpPr>
            <p:nvPr/>
          </p:nvCxnSpPr>
          <p:spPr>
            <a:xfrm>
              <a:off x="6618911" y="1473627"/>
              <a:ext cx="116851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291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E3793C4-1C7F-9B66-D446-2011698E199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2803802" y="1424802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3DA60ED-5750-0B3D-B304-1CBAC492AE41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1725" y="4231203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8E09CE4-87B5-0CA4-91A5-B27A56E07AA6}"/>
              </a:ext>
            </a:extLst>
          </p:cNvPr>
          <p:cNvSpPr txBox="1"/>
          <p:nvPr/>
        </p:nvSpPr>
        <p:spPr>
          <a:xfrm>
            <a:off x="4549358" y="3028855"/>
            <a:ext cx="147989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9393270" y="932794"/>
            <a:ext cx="1968533" cy="3678290"/>
            <a:chOff x="8756375" y="932794"/>
            <a:chExt cx="1968533" cy="367829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6375" y="128983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1863" y="136712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3423" y="169530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7599" y="93279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6802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6375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1863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3423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D34FF30-81C0-D24F-507F-16182376282B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1725" y="1669711"/>
            <a:ext cx="231154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F4D8AD7-7970-4732-45CB-F63F903D0E92}"/>
              </a:ext>
            </a:extLst>
          </p:cNvPr>
          <p:cNvSpPr txBox="1"/>
          <p:nvPr/>
        </p:nvSpPr>
        <p:spPr>
          <a:xfrm>
            <a:off x="7714759" y="1356660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853924D-BCF3-DBCD-4853-91F920C45149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2803802" y="1915765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9A83C1E-696D-7548-31EC-7CA002FA221F}"/>
              </a:ext>
            </a:extLst>
          </p:cNvPr>
          <p:cNvSpPr txBox="1"/>
          <p:nvPr/>
        </p:nvSpPr>
        <p:spPr>
          <a:xfrm>
            <a:off x="3199824" y="1103393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08A3F5-576C-DA9C-2147-F9F59C305A31}"/>
              </a:ext>
            </a:extLst>
          </p:cNvPr>
          <p:cNvSpPr txBox="1"/>
          <p:nvPr/>
        </p:nvSpPr>
        <p:spPr>
          <a:xfrm>
            <a:off x="3308829" y="1595844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38296E6-8F35-432B-3D87-6DE383162881}"/>
              </a:ext>
            </a:extLst>
          </p:cNvPr>
          <p:cNvGrpSpPr/>
          <p:nvPr/>
        </p:nvGrpSpPr>
        <p:grpSpPr>
          <a:xfrm>
            <a:off x="835269" y="932794"/>
            <a:ext cx="1974362" cy="3678290"/>
            <a:chOff x="1409271" y="1534211"/>
            <a:chExt cx="1974362" cy="36782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165123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165123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1955528" y="40910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15100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10588" y="45300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42148" y="48582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A0F3C42-3A9E-87D9-A664-B4EE4ED54893}"/>
              </a:ext>
            </a:extLst>
          </p:cNvPr>
          <p:cNvCxnSpPr>
            <a:cxnSpLocks/>
            <a:stCxn id="47" idx="6"/>
            <a:endCxn id="7" idx="1"/>
          </p:cNvCxnSpPr>
          <p:nvPr/>
        </p:nvCxnSpPr>
        <p:spPr>
          <a:xfrm>
            <a:off x="4494133" y="4231203"/>
            <a:ext cx="619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7501188-28EF-6A6D-CE47-EFDBBD08C52D}"/>
              </a:ext>
            </a:extLst>
          </p:cNvPr>
          <p:cNvGrpSpPr/>
          <p:nvPr/>
        </p:nvGrpSpPr>
        <p:grpSpPr>
          <a:xfrm>
            <a:off x="7714138" y="3944910"/>
            <a:ext cx="529847" cy="572587"/>
            <a:chOff x="7712680" y="4544522"/>
            <a:chExt cx="529847" cy="57258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C7E0C27-AEA3-8C81-BB73-181E41BA51D2}"/>
                </a:ext>
              </a:extLst>
            </p:cNvPr>
            <p:cNvSpPr/>
            <p:nvPr/>
          </p:nvSpPr>
          <p:spPr>
            <a:xfrm>
              <a:off x="7712680" y="4668815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95E9F3E-AFC6-69AE-FA2A-B151A7FD032A}"/>
                </a:ext>
              </a:extLst>
            </p:cNvPr>
            <p:cNvSpPr/>
            <p:nvPr/>
          </p:nvSpPr>
          <p:spPr>
            <a:xfrm>
              <a:off x="7875120" y="454452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502C704-4D60-1098-CE75-1EA9037AC5A3}"/>
                </a:ext>
              </a:extLst>
            </p:cNvPr>
            <p:cNvSpPr/>
            <p:nvPr/>
          </p:nvSpPr>
          <p:spPr>
            <a:xfrm>
              <a:off x="7784680" y="4740815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0E7DFF4-1490-85E4-AE46-27087609125F}"/>
              </a:ext>
            </a:extLst>
          </p:cNvPr>
          <p:cNvGrpSpPr/>
          <p:nvPr/>
        </p:nvGrpSpPr>
        <p:grpSpPr>
          <a:xfrm>
            <a:off x="3964726" y="3944910"/>
            <a:ext cx="529407" cy="572587"/>
            <a:chOff x="3941839" y="4393927"/>
            <a:chExt cx="529407" cy="57258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01949D6-9128-5E4E-4AB8-6896A092E0F5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56A3278-DE0A-117C-9BDE-6C81E97D6C92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2FBF30E-185B-07F6-F1AA-07EE2731F5F0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5FE11D8-6984-2038-38F4-00BE21E0F99B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2809631" y="4231203"/>
            <a:ext cx="143250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2F65C77-71DD-A427-8841-62F09290B53F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7966138" y="4231203"/>
            <a:ext cx="142713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3EA2F8-6B1C-F869-B0A6-F7223056AB7F}"/>
              </a:ext>
            </a:extLst>
          </p:cNvPr>
          <p:cNvSpPr/>
          <p:nvPr/>
        </p:nvSpPr>
        <p:spPr>
          <a:xfrm>
            <a:off x="5113192" y="3851323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7779F31-EF7B-FEC3-EABC-BE92FD73A585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7458" y="3273880"/>
            <a:ext cx="1" cy="57744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1814998D-C6D3-6160-98E8-02F2ABB78CBF}"/>
              </a:ext>
            </a:extLst>
          </p:cNvPr>
          <p:cNvSpPr/>
          <p:nvPr/>
        </p:nvSpPr>
        <p:spPr>
          <a:xfrm>
            <a:off x="6007458" y="3093880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3CCD9FB-1846-E479-85BC-1004F86AB6B7}"/>
              </a:ext>
            </a:extLst>
          </p:cNvPr>
          <p:cNvSpPr/>
          <p:nvPr/>
        </p:nvSpPr>
        <p:spPr>
          <a:xfrm>
            <a:off x="5113192" y="1289830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A866B8-088A-A4D1-027C-3B362619C7D1}"/>
              </a:ext>
            </a:extLst>
          </p:cNvPr>
          <p:cNvSpPr txBox="1"/>
          <p:nvPr/>
        </p:nvSpPr>
        <p:spPr>
          <a:xfrm>
            <a:off x="5607933" y="1500433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5925BDC-F8B0-87C8-3CF8-CDC36B86C1E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7458" y="2049591"/>
            <a:ext cx="1" cy="104428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8CF063-7693-6EA3-0009-1A7B82EB7178}"/>
              </a:ext>
            </a:extLst>
          </p:cNvPr>
          <p:cNvSpPr/>
          <p:nvPr/>
        </p:nvSpPr>
        <p:spPr>
          <a:xfrm>
            <a:off x="5632901" y="266918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182CB1D-7BE6-5AF0-192E-A0A29C827028}"/>
              </a:ext>
            </a:extLst>
          </p:cNvPr>
          <p:cNvSpPr/>
          <p:nvPr/>
        </p:nvSpPr>
        <p:spPr>
          <a:xfrm>
            <a:off x="5632901" y="2448362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0D23C1E-0C90-2880-AF35-D9FBAADE694B}"/>
              </a:ext>
            </a:extLst>
          </p:cNvPr>
          <p:cNvSpPr/>
          <p:nvPr/>
        </p:nvSpPr>
        <p:spPr>
          <a:xfrm>
            <a:off x="5632901" y="2227543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C78DEC-E97B-9E9E-AE36-1FFEFFF20CBD}"/>
              </a:ext>
            </a:extLst>
          </p:cNvPr>
          <p:cNvSpPr/>
          <p:nvPr/>
        </p:nvSpPr>
        <p:spPr>
          <a:xfrm>
            <a:off x="5113192" y="128983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279674-FDAC-D374-D1DB-658B60B27D75}"/>
              </a:ext>
            </a:extLst>
          </p:cNvPr>
          <p:cNvSpPr/>
          <p:nvPr/>
        </p:nvSpPr>
        <p:spPr>
          <a:xfrm>
            <a:off x="5113192" y="1780793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32BE5B1-8C10-85D3-26FA-2EFB8AEF5FE6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7459" y="4611084"/>
            <a:ext cx="0" cy="55436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0DCC09-9159-C404-0CA1-9B76038E5E60}"/>
              </a:ext>
            </a:extLst>
          </p:cNvPr>
          <p:cNvSpPr txBox="1"/>
          <p:nvPr/>
        </p:nvSpPr>
        <p:spPr>
          <a:xfrm>
            <a:off x="5268321" y="3928615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0A88C5-85CF-3D40-98B5-FEC021F92B0B}"/>
              </a:ext>
            </a:extLst>
          </p:cNvPr>
          <p:cNvSpPr txBox="1"/>
          <p:nvPr/>
        </p:nvSpPr>
        <p:spPr>
          <a:xfrm>
            <a:off x="5719791" y="4256793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113192" y="5165445"/>
            <a:ext cx="1968533" cy="759761"/>
            <a:chOff x="5111734" y="5608603"/>
            <a:chExt cx="1968533" cy="75976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3A4BBD2-4C84-A4FF-C4CB-9DE94655F80F}"/>
                </a:ext>
              </a:extLst>
            </p:cNvPr>
            <p:cNvSpPr/>
            <p:nvPr/>
          </p:nvSpPr>
          <p:spPr>
            <a:xfrm>
              <a:off x="5111734" y="560860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B30A0A4-0265-D0F3-9EFC-69B51271BE48}"/>
                </a:ext>
              </a:extLst>
            </p:cNvPr>
            <p:cNvSpPr txBox="1"/>
            <p:nvPr/>
          </p:nvSpPr>
          <p:spPr>
            <a:xfrm>
              <a:off x="5418379" y="56858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99703B8-6023-8F7B-C424-550C0AF29B38}"/>
                </a:ext>
              </a:extLst>
            </p:cNvPr>
            <p:cNvSpPr txBox="1"/>
            <p:nvPr/>
          </p:nvSpPr>
          <p:spPr>
            <a:xfrm>
              <a:off x="5718333" y="60140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4634653" y="3961203"/>
            <a:ext cx="2934228" cy="540000"/>
            <a:chOff x="4633195" y="4739443"/>
            <a:chExt cx="2934228" cy="540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6E242D3-AC86-BBD7-87B8-9C9CC97AD863}"/>
                </a:ext>
              </a:extLst>
            </p:cNvPr>
            <p:cNvSpPr/>
            <p:nvPr/>
          </p:nvSpPr>
          <p:spPr>
            <a:xfrm rot="16200000">
              <a:off x="461177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FB74DFD-0417-D84F-E65A-85EBA11AA283}"/>
                </a:ext>
              </a:extLst>
            </p:cNvPr>
            <p:cNvSpPr/>
            <p:nvPr/>
          </p:nvSpPr>
          <p:spPr>
            <a:xfrm rot="16200000">
              <a:off x="443519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38563B29-7FED-4688-4F8E-F9C235C1EB4B}"/>
                </a:ext>
              </a:extLst>
            </p:cNvPr>
            <p:cNvSpPr/>
            <p:nvPr/>
          </p:nvSpPr>
          <p:spPr>
            <a:xfrm rot="16200000">
              <a:off x="722542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B55BC8C2-38B9-F4FE-B692-AEFB9B7C3B29}"/>
                </a:ext>
              </a:extLst>
            </p:cNvPr>
            <p:cNvSpPr/>
            <p:nvPr/>
          </p:nvSpPr>
          <p:spPr>
            <a:xfrm rot="16200000">
              <a:off x="704884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3CD19C21-F944-5B5F-BF4C-3681C16362A1}"/>
              </a:ext>
            </a:extLst>
          </p:cNvPr>
          <p:cNvSpPr txBox="1"/>
          <p:nvPr/>
        </p:nvSpPr>
        <p:spPr>
          <a:xfrm>
            <a:off x="7047550" y="4541140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8A13D4E-B417-AA8D-1FE3-415E9EB00C7E}"/>
              </a:ext>
            </a:extLst>
          </p:cNvPr>
          <p:cNvSpPr txBox="1"/>
          <p:nvPr/>
        </p:nvSpPr>
        <p:spPr>
          <a:xfrm>
            <a:off x="4192757" y="4541140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0" name="육각형 79"/>
          <p:cNvSpPr/>
          <p:nvPr/>
        </p:nvSpPr>
        <p:spPr>
          <a:xfrm>
            <a:off x="2996254" y="582275"/>
            <a:ext cx="6210394" cy="5693450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357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4711F-A750-CB13-8ABC-A6ADEB8A9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928958"/>
            <a:ext cx="11897360" cy="4679988"/>
            <a:chOff x="147320" y="928958"/>
            <a:chExt cx="11897360" cy="467998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BAEEF23-A132-79CA-BB7F-A26FE6340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27A85FA-A898-79CA-5571-0FB16819944F}"/>
                </a:ext>
              </a:extLst>
            </p:cNvPr>
            <p:cNvSpPr txBox="1"/>
            <p:nvPr/>
          </p:nvSpPr>
          <p:spPr>
            <a:xfrm>
              <a:off x="6509297" y="1162719"/>
              <a:ext cx="724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/>
                <a:t>Port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CC73A162-6688-2928-6D35-FD7D4FF130DB}"/>
                </a:ext>
              </a:extLst>
            </p:cNvPr>
            <p:cNvCxnSpPr>
              <a:cxnSpLocks/>
              <a:stCxn id="113" idx="1"/>
              <a:endCxn id="111" idx="6"/>
            </p:cNvCxnSpPr>
            <p:nvPr/>
          </p:nvCxnSpPr>
          <p:spPr>
            <a:xfrm flipH="1">
              <a:off x="3692143" y="1393552"/>
              <a:ext cx="2817154" cy="177140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8393CA98-3683-E9EA-A173-D74F872DB38D}"/>
                </a:ext>
              </a:extLst>
            </p:cNvPr>
            <p:cNvCxnSpPr>
              <a:cxnSpLocks/>
              <a:stCxn id="113" idx="1"/>
              <a:endCxn id="112" idx="7"/>
            </p:cNvCxnSpPr>
            <p:nvPr/>
          </p:nvCxnSpPr>
          <p:spPr>
            <a:xfrm flipH="1">
              <a:off x="4634155" y="1393552"/>
              <a:ext cx="1875142" cy="218610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B8190818-AAD4-153E-47FA-6B3A19D04DF1}"/>
                </a:ext>
              </a:extLst>
            </p:cNvPr>
            <p:cNvSpPr/>
            <p:nvPr/>
          </p:nvSpPr>
          <p:spPr>
            <a:xfrm>
              <a:off x="8732520" y="2034483"/>
              <a:ext cx="50400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7277CF3A-EF9A-596B-6965-1261302D6372}"/>
                </a:ext>
              </a:extLst>
            </p:cNvPr>
            <p:cNvSpPr/>
            <p:nvPr/>
          </p:nvSpPr>
          <p:spPr>
            <a:xfrm>
              <a:off x="10424160" y="2286483"/>
              <a:ext cx="50400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4F158760-E519-589F-29CC-B7F7957ADBD2}"/>
                </a:ext>
              </a:extLst>
            </p:cNvPr>
            <p:cNvCxnSpPr>
              <a:cxnSpLocks/>
              <a:stCxn id="113" idx="3"/>
              <a:endCxn id="121" idx="1"/>
            </p:cNvCxnSpPr>
            <p:nvPr/>
          </p:nvCxnSpPr>
          <p:spPr>
            <a:xfrm>
              <a:off x="7234047" y="1393552"/>
              <a:ext cx="1572282" cy="71474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연결선: 꺾임 138">
              <a:extLst>
                <a:ext uri="{FF2B5EF4-FFF2-40B4-BE49-F238E27FC236}">
                  <a16:creationId xmlns:a16="http://schemas.microsoft.com/office/drawing/2014/main" id="{C356D6D5-9267-9ADE-8DBD-BE78875B9CD2}"/>
                </a:ext>
              </a:extLst>
            </p:cNvPr>
            <p:cNvCxnSpPr>
              <a:stCxn id="113" idx="3"/>
              <a:endCxn id="122" idx="0"/>
            </p:cNvCxnSpPr>
            <p:nvPr/>
          </p:nvCxnSpPr>
          <p:spPr>
            <a:xfrm>
              <a:off x="7234047" y="1393552"/>
              <a:ext cx="3442113" cy="892931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99F2A3F-4BCE-CA85-CEB7-B4CB6291F7DB}"/>
                </a:ext>
              </a:extLst>
            </p:cNvPr>
            <p:cNvSpPr txBox="1"/>
            <p:nvPr/>
          </p:nvSpPr>
          <p:spPr>
            <a:xfrm>
              <a:off x="6655170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207569" y="4112204"/>
              <a:ext cx="303737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C00000"/>
                  </a:solidFill>
                </a:rPr>
                <a:t>Known &amp; Unknown Input/Output Port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43D625BF-F8DC-2FE9-1E73-23901C212351}"/>
                </a:ext>
              </a:extLst>
            </p:cNvPr>
            <p:cNvSpPr/>
            <p:nvPr/>
          </p:nvSpPr>
          <p:spPr>
            <a:xfrm>
              <a:off x="4203964" y="3505850"/>
              <a:ext cx="504000" cy="504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오른쪽 화살표 75"/>
            <p:cNvSpPr/>
            <p:nvPr/>
          </p:nvSpPr>
          <p:spPr>
            <a:xfrm rot="16200000">
              <a:off x="3730180" y="4386067"/>
              <a:ext cx="1451568" cy="504000"/>
            </a:xfrm>
            <a:prstGeom prst="rightArrow">
              <a:avLst>
                <a:gd name="adj1" fmla="val 72445"/>
                <a:gd name="adj2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 rot="16200000">
              <a:off x="3950249" y="4522102"/>
              <a:ext cx="10114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Unknown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D92E4DD2-E70A-F772-5018-BD3A7C6DE36D}"/>
                </a:ext>
              </a:extLst>
            </p:cNvPr>
            <p:cNvSpPr/>
            <p:nvPr/>
          </p:nvSpPr>
          <p:spPr>
            <a:xfrm>
              <a:off x="3188143" y="2912956"/>
              <a:ext cx="504000" cy="504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오른쪽 화살표 5"/>
            <p:cNvSpPr/>
            <p:nvPr/>
          </p:nvSpPr>
          <p:spPr>
            <a:xfrm>
              <a:off x="961532" y="2912956"/>
              <a:ext cx="2360943" cy="504000"/>
            </a:xfrm>
            <a:prstGeom prst="rightArrow">
              <a:avLst>
                <a:gd name="adj1" fmla="val 72445"/>
                <a:gd name="adj2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30624" y="2995679"/>
              <a:ext cx="7784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Known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928958"/>
              <a:ext cx="11897360" cy="4679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05043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79C50-22C6-9C3E-0039-B0B89EE21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768701"/>
            <a:ext cx="11897360" cy="4896808"/>
            <a:chOff x="147320" y="768701"/>
            <a:chExt cx="11897360" cy="489680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768701"/>
              <a:ext cx="11897360" cy="48968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EB0B722-CF1C-1E20-6832-77CEB52009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80988F8-063B-6D04-5351-F34936D03A8C}"/>
                </a:ext>
              </a:extLst>
            </p:cNvPr>
            <p:cNvSpPr txBox="1"/>
            <p:nvPr/>
          </p:nvSpPr>
          <p:spPr>
            <a:xfrm>
              <a:off x="6688386" y="1162719"/>
              <a:ext cx="12200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Adapter</a:t>
              </a:r>
            </a:p>
          </p:txBody>
        </p:sp>
        <p:cxnSp>
          <p:nvCxnSpPr>
            <p:cNvPr id="139" name="연결선: 꺾임 138">
              <a:extLst>
                <a:ext uri="{FF2B5EF4-FFF2-40B4-BE49-F238E27FC236}">
                  <a16:creationId xmlns:a16="http://schemas.microsoft.com/office/drawing/2014/main" id="{E32AE3F1-D615-27BA-5E76-B378CA6CB8D9}"/>
                </a:ext>
              </a:extLst>
            </p:cNvPr>
            <p:cNvCxnSpPr>
              <a:cxnSpLocks/>
              <a:stCxn id="113" idx="3"/>
              <a:endCxn id="4" idx="0"/>
            </p:cNvCxnSpPr>
            <p:nvPr/>
          </p:nvCxnSpPr>
          <p:spPr>
            <a:xfrm>
              <a:off x="7908400" y="1393552"/>
              <a:ext cx="3480960" cy="793331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283BF937-25AE-9246-FE86-9B9BCC03A1D9}"/>
                </a:ext>
              </a:extLst>
            </p:cNvPr>
            <p:cNvSpPr/>
            <p:nvPr/>
          </p:nvSpPr>
          <p:spPr>
            <a:xfrm>
              <a:off x="7747000" y="341624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CCABF29-04A0-CDB2-5907-228B2797FBE6}"/>
                </a:ext>
              </a:extLst>
            </p:cNvPr>
            <p:cNvSpPr/>
            <p:nvPr/>
          </p:nvSpPr>
          <p:spPr>
            <a:xfrm>
              <a:off x="11094720" y="218688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01E8B8-C815-4323-DBD3-11FD0BB9AC26}"/>
                </a:ext>
              </a:extLst>
            </p:cNvPr>
            <p:cNvSpPr txBox="1"/>
            <p:nvPr/>
          </p:nvSpPr>
          <p:spPr>
            <a:xfrm>
              <a:off x="7081891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043B7582-20B2-B80E-30CE-5D1E6CA6BF2A}"/>
                </a:ext>
              </a:extLst>
            </p:cNvPr>
            <p:cNvCxnSpPr>
              <a:cxnSpLocks/>
              <a:stCxn id="113" idx="3"/>
              <a:endCxn id="3" idx="0"/>
            </p:cNvCxnSpPr>
            <p:nvPr/>
          </p:nvCxnSpPr>
          <p:spPr>
            <a:xfrm>
              <a:off x="7908400" y="1393552"/>
              <a:ext cx="133240" cy="2022691"/>
            </a:xfrm>
            <a:prstGeom prst="curved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4FA836A-D2FF-7238-CC61-3816BA3E90A6}"/>
                </a:ext>
              </a:extLst>
            </p:cNvPr>
            <p:cNvSpPr/>
            <p:nvPr/>
          </p:nvSpPr>
          <p:spPr>
            <a:xfrm>
              <a:off x="558749" y="1762812"/>
              <a:ext cx="949540" cy="89039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0629169C-0E47-C560-3BA5-5EAD409DD3DC}"/>
                </a:ext>
              </a:extLst>
            </p:cNvPr>
            <p:cNvCxnSpPr>
              <a:cxnSpLocks/>
              <a:stCxn id="113" idx="1"/>
              <a:endCxn id="5" idx="0"/>
            </p:cNvCxnSpPr>
            <p:nvPr/>
          </p:nvCxnSpPr>
          <p:spPr>
            <a:xfrm rot="10800000" flipV="1">
              <a:off x="1033520" y="1393552"/>
              <a:ext cx="5654867" cy="369260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구부러짐 11">
              <a:extLst>
                <a:ext uri="{FF2B5EF4-FFF2-40B4-BE49-F238E27FC236}">
                  <a16:creationId xmlns:a16="http://schemas.microsoft.com/office/drawing/2014/main" id="{29BC272C-B86F-5491-8173-DD37B0F61388}"/>
                </a:ext>
              </a:extLst>
            </p:cNvPr>
            <p:cNvCxnSpPr>
              <a:cxnSpLocks/>
              <a:stCxn id="113" idx="1"/>
            </p:cNvCxnSpPr>
            <p:nvPr/>
          </p:nvCxnSpPr>
          <p:spPr>
            <a:xfrm rot="10800000" flipV="1">
              <a:off x="6014092" y="1393551"/>
              <a:ext cx="674294" cy="230548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오른쪽 화살표 21"/>
            <p:cNvSpPr/>
            <p:nvPr/>
          </p:nvSpPr>
          <p:spPr>
            <a:xfrm rot="16200000">
              <a:off x="-413497" y="3730825"/>
              <a:ext cx="2894033" cy="504000"/>
            </a:xfrm>
            <a:prstGeom prst="rightArrow">
              <a:avLst>
                <a:gd name="adj1" fmla="val 72445"/>
                <a:gd name="adj2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644310" y="3401031"/>
              <a:ext cx="7784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Known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5" name="오른쪽 화살표 24"/>
            <p:cNvSpPr/>
            <p:nvPr/>
          </p:nvSpPr>
          <p:spPr>
            <a:xfrm rot="16200000">
              <a:off x="5123015" y="4431060"/>
              <a:ext cx="1493564" cy="504000"/>
            </a:xfrm>
            <a:prstGeom prst="rightArrow">
              <a:avLst>
                <a:gd name="adj1" fmla="val 72445"/>
                <a:gd name="adj2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5364082" y="4589252"/>
              <a:ext cx="10114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Unknown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64100" y="4112204"/>
              <a:ext cx="332430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C00000"/>
                  </a:solidFill>
                </a:rPr>
                <a:t>Known &amp; Unknown Input/Output Adapter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4FA836A-D2FF-7238-CC61-3816BA3E90A6}"/>
                </a:ext>
              </a:extLst>
            </p:cNvPr>
            <p:cNvSpPr/>
            <p:nvPr/>
          </p:nvSpPr>
          <p:spPr>
            <a:xfrm>
              <a:off x="5395027" y="3166597"/>
              <a:ext cx="949540" cy="89039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06287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2DCCE-BDAB-854E-CF02-81F434622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47320" y="768701"/>
            <a:ext cx="11897360" cy="4679988"/>
            <a:chOff x="147320" y="768701"/>
            <a:chExt cx="11897360" cy="467998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CA082E0-4CD5-8C3E-8CF3-116CA227B5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94D4D67B-39B8-AA7D-85A1-0EAF55F9B777}"/>
                </a:ext>
              </a:extLst>
            </p:cNvPr>
            <p:cNvSpPr/>
            <p:nvPr/>
          </p:nvSpPr>
          <p:spPr>
            <a:xfrm>
              <a:off x="1701799" y="1745757"/>
              <a:ext cx="1090339" cy="99319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EE81A36-29E4-6BC9-1547-F7C69A73D9F8}"/>
                </a:ext>
              </a:extLst>
            </p:cNvPr>
            <p:cNvSpPr txBox="1"/>
            <p:nvPr/>
          </p:nvSpPr>
          <p:spPr>
            <a:xfrm>
              <a:off x="6218353" y="1162719"/>
              <a:ext cx="13066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Message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93AA744-30F3-DC4B-CADE-5462483C3437}"/>
                </a:ext>
              </a:extLst>
            </p:cNvPr>
            <p:cNvSpPr txBox="1"/>
            <p:nvPr/>
          </p:nvSpPr>
          <p:spPr>
            <a:xfrm>
              <a:off x="6655170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4" name="연결선: 꺾임 3">
              <a:extLst>
                <a:ext uri="{FF2B5EF4-FFF2-40B4-BE49-F238E27FC236}">
                  <a16:creationId xmlns:a16="http://schemas.microsoft.com/office/drawing/2014/main" id="{C48C94C0-FDA5-15AD-5277-13FBAB5BCA40}"/>
                </a:ext>
              </a:extLst>
            </p:cNvPr>
            <p:cNvCxnSpPr>
              <a:cxnSpLocks/>
              <a:stCxn id="113" idx="1"/>
              <a:endCxn id="111" idx="0"/>
            </p:cNvCxnSpPr>
            <p:nvPr/>
          </p:nvCxnSpPr>
          <p:spPr>
            <a:xfrm rot="10800000" flipV="1">
              <a:off x="2246969" y="1393551"/>
              <a:ext cx="3971384" cy="352205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FF36FE-92BA-99D2-41E2-B4852D8BE65E}"/>
                </a:ext>
              </a:extLst>
            </p:cNvPr>
            <p:cNvSpPr txBox="1"/>
            <p:nvPr/>
          </p:nvSpPr>
          <p:spPr>
            <a:xfrm>
              <a:off x="9393470" y="1208885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i="1">
                  <a:solidFill>
                    <a:srgbClr val="C00000"/>
                  </a:solidFill>
                </a:rPr>
                <a:t>none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24CAD3-F4AF-4107-CBAA-779B58128388}"/>
                </a:ext>
              </a:extLst>
            </p:cNvPr>
            <p:cNvSpPr txBox="1"/>
            <p:nvPr/>
          </p:nvSpPr>
          <p:spPr>
            <a:xfrm>
              <a:off x="2482709" y="1219200"/>
              <a:ext cx="7001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CQRS</a:t>
              </a: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F158760-E519-589F-29CC-B7F7957ADBD2}"/>
                </a:ext>
              </a:extLst>
            </p:cNvPr>
            <p:cNvCxnSpPr>
              <a:cxnSpLocks/>
              <a:stCxn id="113" idx="3"/>
              <a:endCxn id="7" idx="1"/>
            </p:cNvCxnSpPr>
            <p:nvPr/>
          </p:nvCxnSpPr>
          <p:spPr>
            <a:xfrm flipV="1">
              <a:off x="7524994" y="1393551"/>
              <a:ext cx="1868476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8364EC78-72F9-56A0-8B0B-535405A5EAB7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3855564" y="1970800"/>
              <a:ext cx="1366847" cy="76815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13A40F-1303-F544-2517-EC4A9A28E9B8}"/>
                </a:ext>
              </a:extLst>
            </p:cNvPr>
            <p:cNvSpPr txBox="1"/>
            <p:nvPr/>
          </p:nvSpPr>
          <p:spPr>
            <a:xfrm>
              <a:off x="4654467" y="1601468"/>
              <a:ext cx="11358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Decorator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364EC78-72F9-56A0-8B0B-535405A5EAB7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4317476" y="1970800"/>
              <a:ext cx="904935" cy="154456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구부러진 연결선 11"/>
            <p:cNvCxnSpPr>
              <a:stCxn id="113" idx="1"/>
              <a:endCxn id="9" idx="3"/>
            </p:cNvCxnSpPr>
            <p:nvPr/>
          </p:nvCxnSpPr>
          <p:spPr>
            <a:xfrm rot="10800000" flipV="1">
              <a:off x="5790355" y="1393552"/>
              <a:ext cx="427998" cy="392582"/>
            </a:xfrm>
            <a:prstGeom prst="curvedConnector3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F057721-B534-DBE3-3479-1F0F7BD312D4}"/>
                </a:ext>
              </a:extLst>
            </p:cNvPr>
            <p:cNvSpPr/>
            <p:nvPr/>
          </p:nvSpPr>
          <p:spPr>
            <a:xfrm>
              <a:off x="3020451" y="2401915"/>
              <a:ext cx="835113" cy="765492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F057721-B534-DBE3-3479-1F0F7BD312D4}"/>
                </a:ext>
              </a:extLst>
            </p:cNvPr>
            <p:cNvSpPr/>
            <p:nvPr/>
          </p:nvSpPr>
          <p:spPr>
            <a:xfrm>
              <a:off x="3957595" y="3332616"/>
              <a:ext cx="455739" cy="83063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768701"/>
              <a:ext cx="11897360" cy="4679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69632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A9D69-A4F9-83B7-4AC4-D5F3D5C75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768701"/>
            <a:ext cx="11897360" cy="4679988"/>
            <a:chOff x="147320" y="768701"/>
            <a:chExt cx="11897360" cy="467998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768701"/>
              <a:ext cx="11897360" cy="4679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CB401FE-B0D1-F8B1-1B13-30D194ED4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F10736C-3703-4847-B263-6A385E5C297D}"/>
                </a:ext>
              </a:extLst>
            </p:cNvPr>
            <p:cNvSpPr txBox="1"/>
            <p:nvPr/>
          </p:nvSpPr>
          <p:spPr>
            <a:xfrm>
              <a:off x="6478235" y="1162719"/>
              <a:ext cx="16403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Application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5D8472B-9A24-1ECA-86E8-1B1ACA35EDE0}"/>
                </a:ext>
              </a:extLst>
            </p:cNvPr>
            <p:cNvSpPr/>
            <p:nvPr/>
          </p:nvSpPr>
          <p:spPr>
            <a:xfrm>
              <a:off x="9408160" y="215132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641ED9-A731-5F33-C9F0-776D216F1832}"/>
                </a:ext>
              </a:extLst>
            </p:cNvPr>
            <p:cNvSpPr txBox="1"/>
            <p:nvPr/>
          </p:nvSpPr>
          <p:spPr>
            <a:xfrm>
              <a:off x="7081893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DF8FF933-E94C-A60A-4D32-5487783AC34F}"/>
                </a:ext>
              </a:extLst>
            </p:cNvPr>
            <p:cNvCxnSpPr>
              <a:cxnSpLocks/>
              <a:stCxn id="113" idx="3"/>
              <a:endCxn id="3" idx="2"/>
            </p:cNvCxnSpPr>
            <p:nvPr/>
          </p:nvCxnSpPr>
          <p:spPr>
            <a:xfrm>
              <a:off x="8118556" y="1393552"/>
              <a:ext cx="1289604" cy="100977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8689D81-9A6F-60F2-0B73-6D623F566591}"/>
                </a:ext>
              </a:extLst>
            </p:cNvPr>
            <p:cNvSpPr/>
            <p:nvPr/>
          </p:nvSpPr>
          <p:spPr>
            <a:xfrm>
              <a:off x="2874705" y="3280661"/>
              <a:ext cx="1150540" cy="87085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754D360D-A58F-2B29-DCB0-597A2CEA14EF}"/>
                </a:ext>
              </a:extLst>
            </p:cNvPr>
            <p:cNvCxnSpPr>
              <a:cxnSpLocks/>
              <a:stCxn id="113" idx="1"/>
              <a:endCxn id="14" idx="0"/>
            </p:cNvCxnSpPr>
            <p:nvPr/>
          </p:nvCxnSpPr>
          <p:spPr>
            <a:xfrm rot="10800000" flipV="1">
              <a:off x="3738425" y="1393551"/>
              <a:ext cx="2739810" cy="1942631"/>
            </a:xfrm>
            <a:prstGeom prst="curved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 rot="1800000">
              <a:off x="3411721" y="3316607"/>
              <a:ext cx="507291" cy="292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878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7618E-E44F-724C-3FAF-E05FB6D29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B0C84ED-7D3A-4D45-71D5-36DEB02090BF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E112D8-5AEE-D5A1-4DFD-22E95254B64C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4FE5215-03CB-F641-C702-5D6FECD804DD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574488-74F5-FC15-EE26-155EB49D3536}"/>
                </a:ext>
              </a:extLst>
            </p:cNvPr>
            <p:cNvSpPr txBox="1"/>
            <p:nvPr/>
          </p:nvSpPr>
          <p:spPr>
            <a:xfrm>
              <a:off x="2390119" y="1894499"/>
              <a:ext cx="140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Test Pyramid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D7F1C3B-7C34-82B2-0886-7E40FE5C9544}"/>
                </a:ext>
              </a:extLst>
            </p:cNvPr>
            <p:cNvSpPr/>
            <p:nvPr/>
          </p:nvSpPr>
          <p:spPr>
            <a:xfrm>
              <a:off x="1785528" y="3446860"/>
              <a:ext cx="2616682" cy="889245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6C5155-255C-F701-A9B1-6FE8F01A63A4}"/>
                </a:ext>
              </a:extLst>
            </p:cNvPr>
            <p:cNvSpPr txBox="1"/>
            <p:nvPr/>
          </p:nvSpPr>
          <p:spPr>
            <a:xfrm>
              <a:off x="1929384" y="3706816"/>
              <a:ext cx="2328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Domain-Driven Desgin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D3A7F3C-E49F-197F-6EA4-62268C47780E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541DDD-62C4-AD1C-C113-66DC8734959F}"/>
                </a:ext>
              </a:extLst>
            </p:cNvPr>
            <p:cNvSpPr txBox="1"/>
            <p:nvPr/>
          </p:nvSpPr>
          <p:spPr>
            <a:xfrm>
              <a:off x="8223612" y="1907145"/>
              <a:ext cx="2482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Container Orchestration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D8711C4-7C90-E517-9535-95E989024154}"/>
                </a:ext>
              </a:extLst>
            </p:cNvPr>
            <p:cNvSpPr/>
            <p:nvPr/>
          </p:nvSpPr>
          <p:spPr>
            <a:xfrm>
              <a:off x="8156284" y="3446860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96C85C-F631-D06F-1A52-66EB83108416}"/>
                </a:ext>
              </a:extLst>
            </p:cNvPr>
            <p:cNvSpPr txBox="1"/>
            <p:nvPr/>
          </p:nvSpPr>
          <p:spPr>
            <a:xfrm>
              <a:off x="8737952" y="3706816"/>
              <a:ext cx="145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Observability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1E67298-3B7C-8A49-AE8F-4A5AD560DB90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A68330-6AE8-D1E0-16B8-70C5B5FA19E9}"/>
                </a:ext>
              </a:extLst>
            </p:cNvPr>
            <p:cNvSpPr txBox="1"/>
            <p:nvPr/>
          </p:nvSpPr>
          <p:spPr>
            <a:xfrm>
              <a:off x="8388337" y="5149325"/>
              <a:ext cx="2152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Static Site Generator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6385852-B8F7-E1B1-784B-AD8E9B89D2E9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2DD5F5-1255-88D5-50C9-39B4715F7957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6ED4A9D9-357A-6907-B43D-53104B30DB4D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D68FD413-BF63-EBDA-6D48-0B50B930D808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B2C2733-5983-6DCF-B038-1A7C80D6DB01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A92E8A71-FE46-A977-9C94-EAEC916C9AA9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C6D47AF-DF72-82C6-8EF9-AEE80C9ADBA5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8C5421E-73E1-1649-24B2-BA1F1144477A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6AC3DD9-9AE1-4523-EC3D-412A1808D600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6DFB913-5F79-2D01-4EC1-7C816EDDE822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FCC05E0-DFEC-CDCF-1BE2-FB51911CDF62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9632C70-B5EF-50DD-0B6B-8FA247DCEEB4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8D151A7-54C7-BE6A-81BD-774D5F7ADE49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BC61E6C-598B-ECF1-26A4-19263B06E930}"/>
                </a:ext>
              </a:extLst>
            </p:cNvPr>
            <p:cNvSpPr txBox="1"/>
            <p:nvPr/>
          </p:nvSpPr>
          <p:spPr>
            <a:xfrm>
              <a:off x="2182401" y="305255"/>
              <a:ext cx="1822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Sustainable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3BFA6E6-714E-4E34-DBDC-8954ACCFAEC7}"/>
                </a:ext>
              </a:extLst>
            </p:cNvPr>
            <p:cNvSpPr txBox="1"/>
            <p:nvPr/>
          </p:nvSpPr>
          <p:spPr>
            <a:xfrm>
              <a:off x="8538057" y="305255"/>
              <a:ext cx="1853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Measurable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5D80650D-197A-D041-BEF5-7004EA9A1873}"/>
                </a:ext>
              </a:extLst>
            </p:cNvPr>
            <p:cNvCxnSpPr>
              <a:cxnSpLocks/>
            </p:cNvCxnSpPr>
            <p:nvPr/>
          </p:nvCxnSpPr>
          <p:spPr>
            <a:xfrm>
              <a:off x="469017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3CB51AD-A890-DCEE-F05F-6EFD20AF8019}"/>
                </a:ext>
              </a:extLst>
            </p:cNvPr>
            <p:cNvCxnSpPr>
              <a:cxnSpLocks/>
            </p:cNvCxnSpPr>
            <p:nvPr/>
          </p:nvCxnSpPr>
          <p:spPr>
            <a:xfrm>
              <a:off x="786831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8F8D1AF-7097-686E-CEA5-21EC22050467}"/>
                </a:ext>
              </a:extLst>
            </p:cNvPr>
            <p:cNvSpPr txBox="1"/>
            <p:nvPr/>
          </p:nvSpPr>
          <p:spPr>
            <a:xfrm>
              <a:off x="4929229" y="305255"/>
              <a:ext cx="2700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Infrastructure </a:t>
              </a:r>
              <a:r>
                <a:rPr lang="en-GB" b="1">
                  <a:solidFill>
                    <a:srgbClr val="C00000"/>
                  </a:solidFill>
                </a:rPr>
                <a:t>Automation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69A2DDE-CEF6-192A-684B-59953EB34015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EF534E9-096B-5A12-85FF-96ACC827A9FF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44EB99-23ED-D538-F88F-20D5653A6EA4}"/>
                </a:ext>
              </a:extLst>
            </p:cNvPr>
            <p:cNvSpPr txBox="1"/>
            <p:nvPr/>
          </p:nvSpPr>
          <p:spPr>
            <a:xfrm>
              <a:off x="10837599" y="1720203"/>
              <a:ext cx="1005725" cy="743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Container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Cluster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Distributed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610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8FE2D-3EAB-A2BF-A489-C4CD3EC1B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768701"/>
            <a:ext cx="11897360" cy="4679988"/>
            <a:chOff x="147320" y="768701"/>
            <a:chExt cx="11897360" cy="467998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40A2D1B-7097-B560-04F6-078C7643C3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F4D4621-4CBC-8ACA-5397-FD5387910D61}"/>
                </a:ext>
              </a:extLst>
            </p:cNvPr>
            <p:cNvSpPr txBox="1"/>
            <p:nvPr/>
          </p:nvSpPr>
          <p:spPr>
            <a:xfrm>
              <a:off x="6705125" y="1162719"/>
              <a:ext cx="11865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Domain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4CBBC2F-6B76-6906-6259-364F0E161438}"/>
                </a:ext>
              </a:extLst>
            </p:cNvPr>
            <p:cNvSpPr/>
            <p:nvPr/>
          </p:nvSpPr>
          <p:spPr>
            <a:xfrm>
              <a:off x="9408160" y="273044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FA0E20-1079-F37C-99B3-09BC805B774B}"/>
                </a:ext>
              </a:extLst>
            </p:cNvPr>
            <p:cNvSpPr txBox="1"/>
            <p:nvPr/>
          </p:nvSpPr>
          <p:spPr>
            <a:xfrm>
              <a:off x="7081893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EF15B5F4-1905-788B-C79D-FEB7A9242F8A}"/>
                </a:ext>
              </a:extLst>
            </p:cNvPr>
            <p:cNvCxnSpPr>
              <a:cxnSpLocks/>
              <a:stCxn id="113" idx="3"/>
              <a:endCxn id="3" idx="2"/>
            </p:cNvCxnSpPr>
            <p:nvPr/>
          </p:nvCxnSpPr>
          <p:spPr>
            <a:xfrm>
              <a:off x="7891668" y="1393552"/>
              <a:ext cx="1516492" cy="158889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AB0E3AB3-6585-AF90-CFA2-FB9FA23FA711}"/>
                </a:ext>
              </a:extLst>
            </p:cNvPr>
            <p:cNvCxnSpPr>
              <a:cxnSpLocks/>
              <a:stCxn id="113" idx="1"/>
              <a:endCxn id="15" idx="0"/>
            </p:cNvCxnSpPr>
            <p:nvPr/>
          </p:nvCxnSpPr>
          <p:spPr>
            <a:xfrm rot="10800000" flipV="1">
              <a:off x="3738425" y="1393552"/>
              <a:ext cx="2966700" cy="2715630"/>
            </a:xfrm>
            <a:prstGeom prst="curved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/>
            <p:cNvGrpSpPr/>
            <p:nvPr/>
          </p:nvGrpSpPr>
          <p:grpSpPr>
            <a:xfrm>
              <a:off x="2913581" y="4044232"/>
              <a:ext cx="1072788" cy="923693"/>
              <a:chOff x="2904154" y="4044232"/>
              <a:chExt cx="1072788" cy="923693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28689D81-9A6F-60F2-0B73-6D623F566591}"/>
                  </a:ext>
                </a:extLst>
              </p:cNvPr>
              <p:cNvSpPr/>
              <p:nvPr/>
            </p:nvSpPr>
            <p:spPr>
              <a:xfrm>
                <a:off x="2904154" y="4044232"/>
                <a:ext cx="1072788" cy="923693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 rot="1800000">
                <a:off x="3402294" y="4089606"/>
                <a:ext cx="507291" cy="2922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768701"/>
              <a:ext cx="11897360" cy="4679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59962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73272" y="579120"/>
            <a:ext cx="10445456" cy="5699760"/>
            <a:chOff x="873272" y="579120"/>
            <a:chExt cx="10445456" cy="569976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F38CF63-32DE-8DFF-EF39-1B688DBE51F9}"/>
                </a:ext>
              </a:extLst>
            </p:cNvPr>
            <p:cNvSpPr/>
            <p:nvPr/>
          </p:nvSpPr>
          <p:spPr>
            <a:xfrm>
              <a:off x="9292246" y="4942840"/>
              <a:ext cx="159512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151E6D-A8D4-CA23-4F53-698CA7E7538E}"/>
                </a:ext>
              </a:extLst>
            </p:cNvPr>
            <p:cNvSpPr/>
            <p:nvPr/>
          </p:nvSpPr>
          <p:spPr>
            <a:xfrm>
              <a:off x="6978307" y="4942840"/>
              <a:ext cx="72644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1968DDB-463D-8ED4-B44A-05778455ACBD}"/>
                </a:ext>
              </a:extLst>
            </p:cNvPr>
            <p:cNvSpPr/>
            <p:nvPr/>
          </p:nvSpPr>
          <p:spPr>
            <a:xfrm>
              <a:off x="6978307" y="1661160"/>
              <a:ext cx="92964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3987128-D424-B4EF-757D-FCAB4C439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1395" y="828040"/>
              <a:ext cx="5059791" cy="5201920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A14FFE0-D2D8-E814-34B2-6498F5CC2A7E}"/>
                </a:ext>
              </a:extLst>
            </p:cNvPr>
            <p:cNvCxnSpPr/>
            <p:nvPr/>
          </p:nvCxnSpPr>
          <p:spPr>
            <a:xfrm>
              <a:off x="1471587" y="5877560"/>
              <a:ext cx="227584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2CA49BA-B44E-B15E-9F3D-6158A4192959}"/>
                </a:ext>
              </a:extLst>
            </p:cNvPr>
            <p:cNvSpPr/>
            <p:nvPr/>
          </p:nvSpPr>
          <p:spPr>
            <a:xfrm>
              <a:off x="4321467" y="1960880"/>
              <a:ext cx="635000" cy="5334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8C2F1CBD-0A5E-C839-3B0E-68ACFE41AE65}"/>
                </a:ext>
              </a:extLst>
            </p:cNvPr>
            <p:cNvCxnSpPr>
              <a:stCxn id="10" idx="4"/>
            </p:cNvCxnSpPr>
            <p:nvPr/>
          </p:nvCxnSpPr>
          <p:spPr>
            <a:xfrm flipH="1">
              <a:off x="2690787" y="2494280"/>
              <a:ext cx="1948180" cy="31242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E6057E-85C2-145A-4E31-A3EA5627B982}"/>
                </a:ext>
              </a:extLst>
            </p:cNvPr>
            <p:cNvSpPr txBox="1"/>
            <p:nvPr/>
          </p:nvSpPr>
          <p:spPr>
            <a:xfrm>
              <a:off x="6099467" y="2050832"/>
              <a:ext cx="34644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400">
                  <a:solidFill>
                    <a:srgbClr val="800000"/>
                  </a:solidFill>
                  <a:latin typeface="Consolas" panose="020B0609020204030204" pitchFamily="49" charset="0"/>
                </a:rPr>
                <a:t>&lt;PackageReference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Include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xunit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endParaRPr lang="en-GB" sz="1400" b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4FC6E6-3162-675C-E4EF-888E4176F57E}"/>
                </a:ext>
              </a:extLst>
            </p:cNvPr>
            <p:cNvSpPr txBox="1"/>
            <p:nvPr/>
          </p:nvSpPr>
          <p:spPr>
            <a:xfrm>
              <a:off x="6099467" y="5349824"/>
              <a:ext cx="5148921" cy="2731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ko-KR" sz="1400">
                  <a:solidFill>
                    <a:srgbClr val="800000"/>
                  </a:solidFill>
                  <a:latin typeface="Consolas" panose="020B0609020204030204" pitchFamily="49" charset="0"/>
                </a:rPr>
                <a:t>PackageVersion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Include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xunit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Version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2.4.2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/&gt;</a:t>
              </a:r>
              <a:endParaRPr lang="en-GB" sz="1400" b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2A2703F-22D3-C2BD-0166-E244D992AC62}"/>
                </a:ext>
              </a:extLst>
            </p:cNvPr>
            <p:cNvCxnSpPr/>
            <p:nvPr/>
          </p:nvCxnSpPr>
          <p:spPr>
            <a:xfrm>
              <a:off x="8972793" y="2494280"/>
              <a:ext cx="0" cy="26517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9B2B78B-A069-BD5A-F463-5650AE9CB244}"/>
                </a:ext>
              </a:extLst>
            </p:cNvPr>
            <p:cNvSpPr/>
            <p:nvPr/>
          </p:nvSpPr>
          <p:spPr>
            <a:xfrm>
              <a:off x="873272" y="579120"/>
              <a:ext cx="10445456" cy="5699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`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73817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8BFABF84-C0C6-AEFF-335F-D88FAA28E4B0}"/>
              </a:ext>
            </a:extLst>
          </p:cNvPr>
          <p:cNvGrpSpPr/>
          <p:nvPr/>
        </p:nvGrpSpPr>
        <p:grpSpPr>
          <a:xfrm>
            <a:off x="1784723" y="1059251"/>
            <a:ext cx="8622555" cy="4739499"/>
            <a:chOff x="460682" y="190553"/>
            <a:chExt cx="8622555" cy="473949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1DD3B29-27F3-2AE2-3325-069CE64B6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682" y="190553"/>
              <a:ext cx="7134333" cy="458094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3C7591F-D71B-F0E7-9A10-BDA323251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9414" y="1467945"/>
              <a:ext cx="2273823" cy="3462107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</p:pic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58BB29D-3424-AB07-3A68-BC6417B14FF3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" y="3850640"/>
              <a:ext cx="366268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E6F032C-63CC-E33D-D02E-6BACBF10CC21}"/>
                </a:ext>
              </a:extLst>
            </p:cNvPr>
            <p:cNvCxnSpPr>
              <a:cxnSpLocks/>
            </p:cNvCxnSpPr>
            <p:nvPr/>
          </p:nvCxnSpPr>
          <p:spPr>
            <a:xfrm>
              <a:off x="6929120" y="4617720"/>
              <a:ext cx="152400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9E71F38-502C-B739-C886-955357831A44}"/>
                </a:ext>
              </a:extLst>
            </p:cNvPr>
            <p:cNvCxnSpPr>
              <a:cxnSpLocks/>
            </p:cNvCxnSpPr>
            <p:nvPr/>
          </p:nvCxnSpPr>
          <p:spPr>
            <a:xfrm>
              <a:off x="4357207" y="3693160"/>
              <a:ext cx="2571913" cy="70612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2624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2ED2C126-AE9C-02BF-2490-AF47BDA38337}"/>
              </a:ext>
            </a:extLst>
          </p:cNvPr>
          <p:cNvGrpSpPr/>
          <p:nvPr/>
        </p:nvGrpSpPr>
        <p:grpSpPr>
          <a:xfrm>
            <a:off x="723656" y="579120"/>
            <a:ext cx="10744688" cy="5699760"/>
            <a:chOff x="723656" y="579120"/>
            <a:chExt cx="10744688" cy="5699760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6CB19E4-8964-8D2E-4C83-E2FE82F06686}"/>
                </a:ext>
              </a:extLst>
            </p:cNvPr>
            <p:cNvGrpSpPr/>
            <p:nvPr/>
          </p:nvGrpSpPr>
          <p:grpSpPr>
            <a:xfrm>
              <a:off x="755900" y="767080"/>
              <a:ext cx="10680200" cy="5323841"/>
              <a:chOff x="755900" y="492760"/>
              <a:chExt cx="10680200" cy="5323841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998B9BEB-5128-0032-2010-09DE2FBCAE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5900" y="1041399"/>
                <a:ext cx="10680200" cy="4775202"/>
              </a:xfrm>
              <a:prstGeom prst="rect">
                <a:avLst/>
              </a:prstGeom>
            </p:spPr>
          </p:pic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540C539B-47CA-9928-3A3A-8243F2F919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72000" y="492760"/>
                <a:ext cx="5156200" cy="527304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02C3009-151C-E056-7B3A-61DD7C136007}"/>
                  </a:ext>
                </a:extLst>
              </p:cNvPr>
              <p:cNvSpPr txBox="1"/>
              <p:nvPr/>
            </p:nvSpPr>
            <p:spPr>
              <a:xfrm>
                <a:off x="3683000" y="650854"/>
                <a:ext cx="9877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>
                    <a:solidFill>
                      <a:srgbClr val="C00000"/>
                    </a:solidFill>
                  </a:rPr>
                  <a:t>Layers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F62550-09F4-5625-AA84-B236C4EF3A6F}"/>
                  </a:ext>
                </a:extLst>
              </p:cNvPr>
              <p:cNvSpPr txBox="1"/>
              <p:nvPr/>
            </p:nvSpPr>
            <p:spPr>
              <a:xfrm>
                <a:off x="9682480" y="650854"/>
                <a:ext cx="10016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>
                    <a:solidFill>
                      <a:srgbClr val="C00000"/>
                    </a:solidFill>
                  </a:rPr>
                  <a:t>Assets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B25DE15-6170-A21D-A02B-6045214F2732}"/>
                </a:ext>
              </a:extLst>
            </p:cNvPr>
            <p:cNvSpPr/>
            <p:nvPr/>
          </p:nvSpPr>
          <p:spPr>
            <a:xfrm>
              <a:off x="723656" y="579120"/>
              <a:ext cx="10744688" cy="5699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`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9378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8D4858C6-6EDA-2644-CBFE-0372B545EC3A}"/>
              </a:ext>
            </a:extLst>
          </p:cNvPr>
          <p:cNvGrpSpPr/>
          <p:nvPr/>
        </p:nvGrpSpPr>
        <p:grpSpPr>
          <a:xfrm>
            <a:off x="223520" y="391160"/>
            <a:ext cx="11744960" cy="6075680"/>
            <a:chOff x="223520" y="391160"/>
            <a:chExt cx="11744960" cy="607568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E0828BD-10BA-0F0B-1914-6855BBCC15DB}"/>
                </a:ext>
              </a:extLst>
            </p:cNvPr>
            <p:cNvSpPr/>
            <p:nvPr/>
          </p:nvSpPr>
          <p:spPr>
            <a:xfrm>
              <a:off x="223520" y="391160"/>
              <a:ext cx="11744960" cy="60756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3BE6987-0B70-5010-884D-10CAAD56F1E2}"/>
                </a:ext>
              </a:extLst>
            </p:cNvPr>
            <p:cNvGrpSpPr/>
            <p:nvPr/>
          </p:nvGrpSpPr>
          <p:grpSpPr>
            <a:xfrm>
              <a:off x="498845" y="645199"/>
              <a:ext cx="11194311" cy="5567602"/>
              <a:chOff x="498845" y="407504"/>
              <a:chExt cx="11194311" cy="5567602"/>
            </a:xfrm>
          </p:grpSpPr>
          <p:pic>
            <p:nvPicPr>
              <p:cNvPr id="4" name="Picture 2" descr="Domain Driven Design">
                <a:extLst>
                  <a:ext uri="{FF2B5EF4-FFF2-40B4-BE49-F238E27FC236}">
                    <a16:creationId xmlns:a16="http://schemas.microsoft.com/office/drawing/2014/main" id="{80033802-1728-A882-D580-B2C082E2B3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845" y="1118822"/>
                <a:ext cx="6898536" cy="48562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4" descr="도메인 기반 디자인의 전술적 패턴 다이어그램">
                <a:extLst>
                  <a:ext uri="{FF2B5EF4-FFF2-40B4-BE49-F238E27FC236}">
                    <a16:creationId xmlns:a16="http://schemas.microsoft.com/office/drawing/2014/main" id="{A86925A3-FADC-CEDA-4267-C057D8AB17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7381" y="2324466"/>
                <a:ext cx="4295775" cy="2181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3EAB70-2E8F-7A9B-47A3-E67C1170547B}"/>
                  </a:ext>
                </a:extLst>
              </p:cNvPr>
              <p:cNvSpPr txBox="1"/>
              <p:nvPr/>
            </p:nvSpPr>
            <p:spPr>
              <a:xfrm>
                <a:off x="8282518" y="407504"/>
                <a:ext cx="2525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Runtime</a:t>
                </a:r>
                <a:endParaRPr lang="ko-KR" altLang="en-US" b="1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22CD5F-F4FC-6501-0346-67A768EC16CE}"/>
                  </a:ext>
                </a:extLst>
              </p:cNvPr>
              <p:cNvSpPr txBox="1"/>
              <p:nvPr/>
            </p:nvSpPr>
            <p:spPr>
              <a:xfrm>
                <a:off x="7208322" y="453671"/>
                <a:ext cx="3781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/>
                  <a:t>Vs.</a:t>
                </a:r>
                <a:endParaRPr lang="ko-KR" altLang="en-US" sz="1200" i="1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1F845E-5CD9-957D-FB59-112FE66D50E4}"/>
                  </a:ext>
                </a:extLst>
              </p:cNvPr>
              <p:cNvSpPr txBox="1"/>
              <p:nvPr/>
            </p:nvSpPr>
            <p:spPr>
              <a:xfrm>
                <a:off x="2481782" y="407504"/>
                <a:ext cx="2932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Compile-time</a:t>
                </a:r>
                <a:endParaRPr lang="ko-KR" altLang="en-US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08669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3A01D7A1-BCFA-A372-80DE-B3FF7D30EF9E}"/>
              </a:ext>
            </a:extLst>
          </p:cNvPr>
          <p:cNvGrpSpPr/>
          <p:nvPr/>
        </p:nvGrpSpPr>
        <p:grpSpPr>
          <a:xfrm>
            <a:off x="228145" y="291470"/>
            <a:ext cx="11735710" cy="6275061"/>
            <a:chOff x="105770" y="163830"/>
            <a:chExt cx="11735710" cy="627506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65E8A34-7AE4-7801-2C90-A2CEA6F57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770" y="774700"/>
              <a:ext cx="7622199" cy="53086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4C3CCF7-86EA-BE75-680E-4ECCA04E2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4112" y="163830"/>
              <a:ext cx="4916488" cy="227251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8705CB2-4502-2BAD-4EDE-57AACB28A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12360" y="2723161"/>
              <a:ext cx="6929120" cy="371573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2ABB66B-3188-95C2-2989-044BF0CF226E}"/>
                </a:ext>
              </a:extLst>
            </p:cNvPr>
            <p:cNvCxnSpPr>
              <a:cxnSpLocks/>
            </p:cNvCxnSpPr>
            <p:nvPr/>
          </p:nvCxnSpPr>
          <p:spPr>
            <a:xfrm>
              <a:off x="1666240" y="1046480"/>
              <a:ext cx="19558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4016F1FD-1F60-1A56-5A56-83E69AAD423F}"/>
                </a:ext>
              </a:extLst>
            </p:cNvPr>
            <p:cNvCxnSpPr>
              <a:cxnSpLocks/>
            </p:cNvCxnSpPr>
            <p:nvPr/>
          </p:nvCxnSpPr>
          <p:spPr>
            <a:xfrm>
              <a:off x="1407160" y="3606800"/>
              <a:ext cx="245872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62BCCA1-9903-C913-F0A7-CE6B1C1FCCD7}"/>
                </a:ext>
              </a:extLst>
            </p:cNvPr>
            <p:cNvCxnSpPr>
              <a:cxnSpLocks/>
            </p:cNvCxnSpPr>
            <p:nvPr/>
          </p:nvCxnSpPr>
          <p:spPr>
            <a:xfrm>
              <a:off x="6832600" y="5090160"/>
              <a:ext cx="214884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06C3D3F7-84C4-D4D8-20B1-107AC13C6B1C}"/>
                </a:ext>
              </a:extLst>
            </p:cNvPr>
            <p:cNvCxnSpPr/>
            <p:nvPr/>
          </p:nvCxnSpPr>
          <p:spPr>
            <a:xfrm>
              <a:off x="2981960" y="1173480"/>
              <a:ext cx="0" cy="219964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F97685D3-AB92-E121-3100-74F052638B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07080" y="1173480"/>
              <a:ext cx="4673600" cy="367284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E67A0BCF-7170-72FE-C1A7-0FE606F84C86}"/>
                </a:ext>
              </a:extLst>
            </p:cNvPr>
            <p:cNvCxnSpPr>
              <a:cxnSpLocks/>
            </p:cNvCxnSpPr>
            <p:nvPr/>
          </p:nvCxnSpPr>
          <p:spPr>
            <a:xfrm>
              <a:off x="9728200" y="2113280"/>
              <a:ext cx="0" cy="72184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2536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C87940DE-6A5B-0C00-9D8E-A986963F4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482" y="661987"/>
            <a:ext cx="6391275" cy="55340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D65EDF7-7A87-38AF-B603-F53F47E1DAC8}"/>
              </a:ext>
            </a:extLst>
          </p:cNvPr>
          <p:cNvSpPr/>
          <p:nvPr/>
        </p:nvSpPr>
        <p:spPr>
          <a:xfrm>
            <a:off x="2082800" y="5049520"/>
            <a:ext cx="558800" cy="421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B5CF67-213D-A130-2A24-E478A959845A}"/>
              </a:ext>
            </a:extLst>
          </p:cNvPr>
          <p:cNvSpPr/>
          <p:nvPr/>
        </p:nvSpPr>
        <p:spPr>
          <a:xfrm>
            <a:off x="1793240" y="1783080"/>
            <a:ext cx="558800" cy="421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28D3546F-4D95-E5EA-752A-1B25D1C93633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0800000">
            <a:off x="1793240" y="1993900"/>
            <a:ext cx="289560" cy="3266440"/>
          </a:xfrm>
          <a:prstGeom prst="bentConnector3">
            <a:avLst>
              <a:gd name="adj1" fmla="val 178947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670B187-1CB9-50F4-0645-186308195A88}"/>
              </a:ext>
            </a:extLst>
          </p:cNvPr>
          <p:cNvCxnSpPr>
            <a:cxnSpLocks/>
          </p:cNvCxnSpPr>
          <p:nvPr/>
        </p:nvCxnSpPr>
        <p:spPr>
          <a:xfrm flipH="1">
            <a:off x="2852420" y="5448300"/>
            <a:ext cx="2649855" cy="2286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1B65E3C-49FA-A158-C334-898299F0DCC2}"/>
              </a:ext>
            </a:extLst>
          </p:cNvPr>
          <p:cNvSpPr txBox="1"/>
          <p:nvPr/>
        </p:nvSpPr>
        <p:spPr>
          <a:xfrm>
            <a:off x="7548880" y="2565400"/>
            <a:ext cx="773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Options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C2CBC9-8E63-616D-2C32-ED4C1A0D7B15}"/>
              </a:ext>
            </a:extLst>
          </p:cNvPr>
          <p:cNvSpPr txBox="1"/>
          <p:nvPr/>
        </p:nvSpPr>
        <p:spPr>
          <a:xfrm>
            <a:off x="7548880" y="2945349"/>
            <a:ext cx="1491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400" b="1">
                <a:solidFill>
                  <a:srgbClr val="C00000"/>
                </a:solidFill>
              </a:rPr>
              <a:t>Options Validator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439C02-6EB9-C1AA-B62C-9AAC03AE7357}"/>
              </a:ext>
            </a:extLst>
          </p:cNvPr>
          <p:cNvSpPr/>
          <p:nvPr/>
        </p:nvSpPr>
        <p:spPr>
          <a:xfrm>
            <a:off x="5181600" y="2554188"/>
            <a:ext cx="914400" cy="33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5A919E9-46AC-8FEB-04BF-320F1377D55A}"/>
              </a:ext>
            </a:extLst>
          </p:cNvPr>
          <p:cNvSpPr/>
          <p:nvPr/>
        </p:nvSpPr>
        <p:spPr>
          <a:xfrm>
            <a:off x="6081078" y="2934137"/>
            <a:ext cx="914400" cy="33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CD562D7-711D-EB5E-CF51-BF185EE07912}"/>
              </a:ext>
            </a:extLst>
          </p:cNvPr>
          <p:cNvCxnSpPr>
            <a:cxnSpLocks/>
            <a:stCxn id="24" idx="1"/>
            <a:endCxn id="26" idx="3"/>
          </p:cNvCxnSpPr>
          <p:nvPr/>
        </p:nvCxnSpPr>
        <p:spPr>
          <a:xfrm flipH="1" flipV="1">
            <a:off x="6096000" y="2719288"/>
            <a:ext cx="1452880" cy="1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45B1E91-3730-EF5E-13FB-C2E69598656E}"/>
              </a:ext>
            </a:extLst>
          </p:cNvPr>
          <p:cNvCxnSpPr>
            <a:cxnSpLocks/>
            <a:stCxn id="25" idx="1"/>
            <a:endCxn id="27" idx="3"/>
          </p:cNvCxnSpPr>
          <p:nvPr/>
        </p:nvCxnSpPr>
        <p:spPr>
          <a:xfrm flipH="1" flipV="1">
            <a:off x="6995478" y="3099237"/>
            <a:ext cx="553402" cy="1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9EFD374-5CA6-7C42-6C7B-ADCE704DF0BD}"/>
              </a:ext>
            </a:extLst>
          </p:cNvPr>
          <p:cNvCxnSpPr/>
          <p:nvPr/>
        </p:nvCxnSpPr>
        <p:spPr>
          <a:xfrm>
            <a:off x="3947160" y="4688840"/>
            <a:ext cx="0" cy="46228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1105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33AE112F-45CA-7413-A973-157D12F58AD7}"/>
              </a:ext>
            </a:extLst>
          </p:cNvPr>
          <p:cNvGrpSpPr/>
          <p:nvPr/>
        </p:nvGrpSpPr>
        <p:grpSpPr>
          <a:xfrm>
            <a:off x="402591" y="286615"/>
            <a:ext cx="11386819" cy="6284770"/>
            <a:chOff x="402591" y="82062"/>
            <a:chExt cx="11386819" cy="628477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3F45912-097B-8D1D-DCBF-806B5CC89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591" y="491168"/>
              <a:ext cx="4076066" cy="2077994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77C1575-B722-AB14-1690-B2F1DDE4B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8216" y="2050410"/>
              <a:ext cx="4889818" cy="171658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A2F7FF6-71EA-918C-1319-DF66C9C71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99592" y="3766991"/>
              <a:ext cx="4889818" cy="2599841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FB8E661-9FA7-6A3A-0A84-DB15D82B79C2}"/>
                </a:ext>
              </a:extLst>
            </p:cNvPr>
            <p:cNvSpPr/>
            <p:nvPr/>
          </p:nvSpPr>
          <p:spPr>
            <a:xfrm>
              <a:off x="5578793" y="2102163"/>
              <a:ext cx="513080" cy="284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36214E2-3885-5E2D-9BE2-EB124050C981}"/>
                </a:ext>
              </a:extLst>
            </p:cNvPr>
            <p:cNvSpPr/>
            <p:nvPr/>
          </p:nvSpPr>
          <p:spPr>
            <a:xfrm>
              <a:off x="3959069" y="1609403"/>
              <a:ext cx="513080" cy="284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7EF431C9-84DB-3DEC-8A16-ED0EC71E0B8B}"/>
                </a:ext>
              </a:extLst>
            </p:cNvPr>
            <p:cNvCxnSpPr>
              <a:stCxn id="11" idx="3"/>
              <a:endCxn id="10" idx="0"/>
            </p:cNvCxnSpPr>
            <p:nvPr/>
          </p:nvCxnSpPr>
          <p:spPr>
            <a:xfrm>
              <a:off x="4472149" y="1751643"/>
              <a:ext cx="1363184" cy="35052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998CFEF-D495-EE9C-73AB-644F9666F3EB}"/>
                </a:ext>
              </a:extLst>
            </p:cNvPr>
            <p:cNvSpPr/>
            <p:nvPr/>
          </p:nvSpPr>
          <p:spPr>
            <a:xfrm>
              <a:off x="4181793" y="2711402"/>
              <a:ext cx="4028440" cy="284480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CED72C7-B814-EE13-404E-A6136CDF14FD}"/>
                </a:ext>
              </a:extLst>
            </p:cNvPr>
            <p:cNvSpPr/>
            <p:nvPr/>
          </p:nvSpPr>
          <p:spPr>
            <a:xfrm>
              <a:off x="9785033" y="4924671"/>
              <a:ext cx="513080" cy="284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1CB57A3D-D17E-DB91-5F97-99AE0E990F7A}"/>
                </a:ext>
              </a:extLst>
            </p:cNvPr>
            <p:cNvCxnSpPr>
              <a:cxnSpLocks/>
              <a:stCxn id="14" idx="3"/>
              <a:endCxn id="15" idx="0"/>
            </p:cNvCxnSpPr>
            <p:nvPr/>
          </p:nvCxnSpPr>
          <p:spPr>
            <a:xfrm>
              <a:off x="8210233" y="2853642"/>
              <a:ext cx="1831340" cy="207102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9E8614F-C10A-48FA-E3FD-AC7BE682E636}"/>
                </a:ext>
              </a:extLst>
            </p:cNvPr>
            <p:cNvSpPr txBox="1"/>
            <p:nvPr/>
          </p:nvSpPr>
          <p:spPr>
            <a:xfrm>
              <a:off x="8336431" y="2386643"/>
              <a:ext cx="29459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/>
                <a:t>appsettings</a:t>
              </a:r>
              <a:r>
                <a:rPr lang="en-GB" sz="1200" b="1">
                  <a:solidFill>
                    <a:srgbClr val="0070C0"/>
                  </a:solidFill>
                </a:rPr>
                <a:t>.{DOTNET_ENVIRONMENT}.</a:t>
              </a:r>
              <a:r>
                <a:rPr lang="en-GB" sz="1200"/>
                <a:t>json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842FAB-E0B3-2DAD-4D5B-0CA9BF98D0D7}"/>
                </a:ext>
              </a:extLst>
            </p:cNvPr>
            <p:cNvSpPr txBox="1"/>
            <p:nvPr/>
          </p:nvSpPr>
          <p:spPr>
            <a:xfrm>
              <a:off x="803751" y="82062"/>
              <a:ext cx="30438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/>
                <a:t>docker-compose.</a:t>
              </a:r>
              <a:r>
                <a:rPr lang="en-GB">
                  <a:solidFill>
                    <a:srgbClr val="0070C0"/>
                  </a:solidFill>
                </a:rPr>
                <a:t>override</a:t>
              </a:r>
              <a:r>
                <a:rPr lang="en-GB"/>
                <a:t>.yml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95561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B1D222A-92D8-9770-5EB7-35CF8871F6E2}"/>
              </a:ext>
            </a:extLst>
          </p:cNvPr>
          <p:cNvGrpSpPr/>
          <p:nvPr/>
        </p:nvGrpSpPr>
        <p:grpSpPr>
          <a:xfrm>
            <a:off x="223520" y="0"/>
            <a:ext cx="11744960" cy="6858000"/>
            <a:chOff x="223520" y="0"/>
            <a:chExt cx="11744960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BA149D3-F7C6-1054-07FF-2EDDDEB75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5229" y="4016985"/>
              <a:ext cx="2870912" cy="268850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4A39016-C624-12AD-78FD-373CE4C3A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886" y="726407"/>
              <a:ext cx="4365368" cy="313575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F42DA2B-E83D-5039-4F1B-FBFE2F5CC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7508" y="4051687"/>
              <a:ext cx="3510772" cy="163196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BC03045-5C14-94F3-C4BF-989A22160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49897" y="103049"/>
              <a:ext cx="3205217" cy="91992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8D2825E-A36D-50B8-F1DF-61E7DB700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46865" y="1474046"/>
              <a:ext cx="4561358" cy="1675499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07A0685-819C-8496-A21F-B6C491A25CD4}"/>
                </a:ext>
              </a:extLst>
            </p:cNvPr>
            <p:cNvSpPr/>
            <p:nvPr/>
          </p:nvSpPr>
          <p:spPr>
            <a:xfrm>
              <a:off x="1991103" y="1928033"/>
              <a:ext cx="694593" cy="712177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0F93724-76B4-72F6-6596-6740CEC197AD}"/>
                </a:ext>
              </a:extLst>
            </p:cNvPr>
            <p:cNvSpPr/>
            <p:nvPr/>
          </p:nvSpPr>
          <p:spPr>
            <a:xfrm>
              <a:off x="8106319" y="1590745"/>
              <a:ext cx="1433278" cy="91888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FE4E19-A762-5B12-F195-B39FC5E5C04C}"/>
                </a:ext>
              </a:extLst>
            </p:cNvPr>
            <p:cNvSpPr txBox="1"/>
            <p:nvPr/>
          </p:nvSpPr>
          <p:spPr>
            <a:xfrm>
              <a:off x="5339436" y="1788576"/>
              <a:ext cx="670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i="1"/>
                <a:t>Vs.</a:t>
              </a:r>
              <a:endParaRPr lang="ko-KR" altLang="en-US" sz="2800" b="1" i="1"/>
            </a:p>
          </p:txBody>
        </p:sp>
        <p:sp>
          <p:nvSpPr>
            <p:cNvPr id="12" name="사각형: 둥근 모서리 13">
              <a:extLst>
                <a:ext uri="{FF2B5EF4-FFF2-40B4-BE49-F238E27FC236}">
                  <a16:creationId xmlns:a16="http://schemas.microsoft.com/office/drawing/2014/main" id="{1D7409FD-0AC0-3CD5-2212-E6DA223DBEE9}"/>
                </a:ext>
              </a:extLst>
            </p:cNvPr>
            <p:cNvSpPr/>
            <p:nvPr/>
          </p:nvSpPr>
          <p:spPr>
            <a:xfrm>
              <a:off x="909261" y="5933243"/>
              <a:ext cx="3241040" cy="401320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E15528B-9AD2-D4E7-7203-3FF717258CA9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2445828" y="2371546"/>
              <a:ext cx="2330377" cy="1118811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54175BE-F35D-2B3B-185E-2BC89F7649E3}"/>
                </a:ext>
              </a:extLst>
            </p:cNvPr>
            <p:cNvSpPr/>
            <p:nvPr/>
          </p:nvSpPr>
          <p:spPr>
            <a:xfrm>
              <a:off x="4463785" y="3490357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연결선: 구부러짐 31">
              <a:extLst>
                <a:ext uri="{FF2B5EF4-FFF2-40B4-BE49-F238E27FC236}">
                  <a16:creationId xmlns:a16="http://schemas.microsoft.com/office/drawing/2014/main" id="{96293A2E-3647-FC7A-E85C-5FE9B859C4ED}"/>
                </a:ext>
              </a:extLst>
            </p:cNvPr>
            <p:cNvCxnSpPr>
              <a:cxnSpLocks/>
              <a:stCxn id="12" idx="3"/>
              <a:endCxn id="16" idx="2"/>
            </p:cNvCxnSpPr>
            <p:nvPr/>
          </p:nvCxnSpPr>
          <p:spPr>
            <a:xfrm flipV="1">
              <a:off x="4150301" y="3490357"/>
              <a:ext cx="625904" cy="2643546"/>
            </a:xfrm>
            <a:prstGeom prst="curvedConnector2">
              <a:avLst/>
            </a:prstGeom>
            <a:ln w="19050">
              <a:solidFill>
                <a:srgbClr val="C0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905A5B8-30B0-5017-9832-9223B117DAC0}"/>
                </a:ext>
              </a:extLst>
            </p:cNvPr>
            <p:cNvSpPr/>
            <p:nvPr/>
          </p:nvSpPr>
          <p:spPr>
            <a:xfrm>
              <a:off x="4463785" y="2967137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0308C2-6CBB-E026-1AB9-0EBC5858A51C}"/>
                </a:ext>
              </a:extLst>
            </p:cNvPr>
            <p:cNvSpPr/>
            <p:nvPr/>
          </p:nvSpPr>
          <p:spPr>
            <a:xfrm rot="2531339">
              <a:off x="7257238" y="1712143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" name="연결선: 구부러짐 40">
              <a:extLst>
                <a:ext uri="{FF2B5EF4-FFF2-40B4-BE49-F238E27FC236}">
                  <a16:creationId xmlns:a16="http://schemas.microsoft.com/office/drawing/2014/main" id="{9E9D8ED4-8A1C-FBEB-04BB-04F430C55965}"/>
                </a:ext>
              </a:extLst>
            </p:cNvPr>
            <p:cNvCxnSpPr>
              <a:cxnSpLocks/>
              <a:stCxn id="14" idx="0"/>
              <a:endCxn id="17" idx="2"/>
            </p:cNvCxnSpPr>
            <p:nvPr/>
          </p:nvCxnSpPr>
          <p:spPr>
            <a:xfrm rot="5400000" flipH="1" flipV="1">
              <a:off x="5423701" y="1520093"/>
              <a:ext cx="1322768" cy="261776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22" idx="3"/>
              <a:endCxn id="23" idx="1"/>
            </p:cNvCxnSpPr>
            <p:nvPr/>
          </p:nvCxnSpPr>
          <p:spPr>
            <a:xfrm>
              <a:off x="7000378" y="1400203"/>
              <a:ext cx="3590177" cy="0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149487" y="1070201"/>
              <a:ext cx="12919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Application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338546" y="3136626"/>
              <a:ext cx="1063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Domain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05199" y="765187"/>
              <a:ext cx="395179" cy="1270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590555" y="765187"/>
              <a:ext cx="395179" cy="1270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66713" y="3136626"/>
              <a:ext cx="10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Adapter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cxnSp>
          <p:nvCxnSpPr>
            <p:cNvPr id="25" name="직선 화살표 연결선 24"/>
            <p:cNvCxnSpPr>
              <a:stCxn id="7" idx="2"/>
              <a:endCxn id="10" idx="7"/>
            </p:cNvCxnSpPr>
            <p:nvPr/>
          </p:nvCxnSpPr>
          <p:spPr>
            <a:xfrm flipH="1">
              <a:off x="9329698" y="1022975"/>
              <a:ext cx="822808" cy="70233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613992" y="3136626"/>
              <a:ext cx="10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Adapter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D40E206-A569-921F-6EF2-5AC182A08FAC}"/>
                </a:ext>
              </a:extLst>
            </p:cNvPr>
            <p:cNvSpPr/>
            <p:nvPr/>
          </p:nvSpPr>
          <p:spPr>
            <a:xfrm>
              <a:off x="223520" y="0"/>
              <a:ext cx="11744960" cy="685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161933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3AC6D8C-3200-7F65-E6E2-F863063F8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970" y="1551643"/>
            <a:ext cx="6219284" cy="45430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09F210-B1A7-24C5-C11A-FEEDFAED4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6" y="1551643"/>
            <a:ext cx="5516547" cy="36411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5729BC-3E41-1B24-C807-92117A5FC0B0}"/>
              </a:ext>
            </a:extLst>
          </p:cNvPr>
          <p:cNvSpPr txBox="1"/>
          <p:nvPr/>
        </p:nvSpPr>
        <p:spPr>
          <a:xfrm>
            <a:off x="5486286" y="885487"/>
            <a:ext cx="450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/>
              <a:t>VS.</a:t>
            </a:r>
            <a:endParaRPr lang="ko-KR" altLang="en-US" sz="1400" b="1" i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D06A9B-917F-5456-25AF-2C7B9C80CF17}"/>
              </a:ext>
            </a:extLst>
          </p:cNvPr>
          <p:cNvSpPr txBox="1"/>
          <p:nvPr/>
        </p:nvSpPr>
        <p:spPr>
          <a:xfrm>
            <a:off x="1913303" y="80854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리팩토링 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5E78D-9936-A844-910E-9C4E21971573}"/>
              </a:ext>
            </a:extLst>
          </p:cNvPr>
          <p:cNvSpPr txBox="1"/>
          <p:nvPr/>
        </p:nvSpPr>
        <p:spPr>
          <a:xfrm>
            <a:off x="8028336" y="80854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리팩토링 후</a:t>
            </a:r>
          </a:p>
        </p:txBody>
      </p:sp>
    </p:spTree>
    <p:extLst>
      <p:ext uri="{BB962C8B-B14F-4D97-AF65-F5344CB8AC3E}">
        <p14:creationId xmlns:p14="http://schemas.microsoft.com/office/powerpoint/2010/main" val="157801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9649E-03C9-0596-52FB-0319A75A4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7C590ADF-F149-57D8-5D94-F774B179F84F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80" name="육각형 79">
              <a:extLst>
                <a:ext uri="{FF2B5EF4-FFF2-40B4-BE49-F238E27FC236}">
                  <a16:creationId xmlns:a16="http://schemas.microsoft.com/office/drawing/2014/main" id="{FD2476B6-14A1-C3F4-92EC-05608550C1C2}"/>
                </a:ext>
              </a:extLst>
            </p:cNvPr>
            <p:cNvSpPr/>
            <p:nvPr/>
          </p:nvSpPr>
          <p:spPr>
            <a:xfrm>
              <a:off x="3821882" y="2169580"/>
              <a:ext cx="4548236" cy="4134694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CC12BE2-B17D-5D43-65F5-B76AA453C400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2803802" y="1013322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31310ECD-60F9-0DDC-E3EF-F182E71DA1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1725" y="4231203"/>
              <a:ext cx="1129461" cy="1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F03D993-89E7-97F6-F229-C6C8E98F948F}"/>
                </a:ext>
              </a:extLst>
            </p:cNvPr>
            <p:cNvSpPr txBox="1"/>
            <p:nvPr/>
          </p:nvSpPr>
          <p:spPr>
            <a:xfrm>
              <a:off x="4127718" y="2669806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CF40DB7-B863-E47E-955D-615143BC1A23}"/>
                </a:ext>
              </a:extLst>
            </p:cNvPr>
            <p:cNvGrpSpPr/>
            <p:nvPr/>
          </p:nvGrpSpPr>
          <p:grpSpPr>
            <a:xfrm>
              <a:off x="9393270" y="878350"/>
              <a:ext cx="1968533" cy="759761"/>
              <a:chOff x="9393270" y="878350"/>
              <a:chExt cx="1968533" cy="759761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B27275B-0917-489F-ADC6-4A0EBA7D6908}"/>
                  </a:ext>
                </a:extLst>
              </p:cNvPr>
              <p:cNvSpPr/>
              <p:nvPr/>
            </p:nvSpPr>
            <p:spPr>
              <a:xfrm>
                <a:off x="9393270" y="87835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A6287E-F83B-1537-56E0-7E434C45F705}"/>
                  </a:ext>
                </a:extLst>
              </p:cNvPr>
              <p:cNvSpPr txBox="1"/>
              <p:nvPr/>
            </p:nvSpPr>
            <p:spPr>
              <a:xfrm>
                <a:off x="9688758" y="9556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211126-C716-7220-FFBC-8D2CA99BAA10}"/>
                  </a:ext>
                </a:extLst>
              </p:cNvPr>
              <p:cNvSpPr txBox="1"/>
              <p:nvPr/>
            </p:nvSpPr>
            <p:spPr>
              <a:xfrm>
                <a:off x="10120318" y="12838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6FBFCBF-E73B-D810-1122-8E5E55C3A418}"/>
                </a:ext>
              </a:extLst>
            </p:cNvPr>
            <p:cNvSpPr txBox="1"/>
            <p:nvPr/>
          </p:nvSpPr>
          <p:spPr>
            <a:xfrm>
              <a:off x="10034494" y="5213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3B49301-489A-E0DA-B293-9E40BD9DC70B}"/>
                </a:ext>
              </a:extLst>
            </p:cNvPr>
            <p:cNvSpPr txBox="1"/>
            <p:nvPr/>
          </p:nvSpPr>
          <p:spPr>
            <a:xfrm>
              <a:off x="9933697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FB4FD5E-8CA2-37B2-F39A-238519BBFDBA}"/>
                </a:ext>
              </a:extLst>
            </p:cNvPr>
            <p:cNvSpPr/>
            <p:nvPr/>
          </p:nvSpPr>
          <p:spPr>
            <a:xfrm>
              <a:off x="9393270" y="3854185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FFCB5F7-DBA4-5A9F-4989-AE86657E8425}"/>
                </a:ext>
              </a:extLst>
            </p:cNvPr>
            <p:cNvSpPr txBox="1"/>
            <p:nvPr/>
          </p:nvSpPr>
          <p:spPr>
            <a:xfrm>
              <a:off x="9688758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BD51AC1-4A47-7D7F-DA63-CCA3F730659A}"/>
                </a:ext>
              </a:extLst>
            </p:cNvPr>
            <p:cNvSpPr txBox="1"/>
            <p:nvPr/>
          </p:nvSpPr>
          <p:spPr>
            <a:xfrm>
              <a:off x="10120318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E8E5C015-532C-53D0-95D9-C2654FBA3E5E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1725" y="1258231"/>
              <a:ext cx="23115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574698E-5560-0E82-DADE-19E1D7CEF0CF}"/>
                </a:ext>
              </a:extLst>
            </p:cNvPr>
            <p:cNvSpPr txBox="1"/>
            <p:nvPr/>
          </p:nvSpPr>
          <p:spPr>
            <a:xfrm>
              <a:off x="7714759" y="945180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B6DA564A-ABD3-A017-EDB6-1CACEBD4E170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2803802" y="1504285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35DDD3E-0B5C-980F-5549-1CD79AB98253}"/>
                </a:ext>
              </a:extLst>
            </p:cNvPr>
            <p:cNvSpPr txBox="1"/>
            <p:nvPr/>
          </p:nvSpPr>
          <p:spPr>
            <a:xfrm>
              <a:off x="3199824" y="691913"/>
              <a:ext cx="15231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1D541F0-E7E3-FD0E-46C4-79E3E6944167}"/>
                </a:ext>
              </a:extLst>
            </p:cNvPr>
            <p:cNvSpPr txBox="1"/>
            <p:nvPr/>
          </p:nvSpPr>
          <p:spPr>
            <a:xfrm>
              <a:off x="3308829" y="1184364"/>
              <a:ext cx="13051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E8031B6-1A53-D770-DFE1-649862A2A19F}"/>
                </a:ext>
              </a:extLst>
            </p:cNvPr>
            <p:cNvSpPr/>
            <p:nvPr/>
          </p:nvSpPr>
          <p:spPr>
            <a:xfrm>
              <a:off x="835269" y="87949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84F720-C5C8-7577-87B6-DE8369B25660}"/>
                </a:ext>
              </a:extLst>
            </p:cNvPr>
            <p:cNvSpPr txBox="1"/>
            <p:nvPr/>
          </p:nvSpPr>
          <p:spPr>
            <a:xfrm>
              <a:off x="1130757" y="9556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3FD4689-3097-07E2-4CCB-7144E5C121E5}"/>
                </a:ext>
              </a:extLst>
            </p:cNvPr>
            <p:cNvSpPr txBox="1"/>
            <p:nvPr/>
          </p:nvSpPr>
          <p:spPr>
            <a:xfrm>
              <a:off x="1562317" y="12838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6CD282C-0494-A75B-95C2-E3D08BA630B1}"/>
                </a:ext>
              </a:extLst>
            </p:cNvPr>
            <p:cNvSpPr txBox="1"/>
            <p:nvPr/>
          </p:nvSpPr>
          <p:spPr>
            <a:xfrm>
              <a:off x="1476493" y="5213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4843E69-CF47-1453-E459-FE22EFF45AD6}"/>
                </a:ext>
              </a:extLst>
            </p:cNvPr>
            <p:cNvSpPr/>
            <p:nvPr/>
          </p:nvSpPr>
          <p:spPr>
            <a:xfrm>
              <a:off x="2591121" y="87835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D9AA2C1-25AF-6C54-2955-193F03760335}"/>
                </a:ext>
              </a:extLst>
            </p:cNvPr>
            <p:cNvSpPr/>
            <p:nvPr/>
          </p:nvSpPr>
          <p:spPr>
            <a:xfrm>
              <a:off x="2591121" y="1369313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584D502-07D2-2D6E-1FBC-D6360E9DD217}"/>
                </a:ext>
              </a:extLst>
            </p:cNvPr>
            <p:cNvSpPr txBox="1"/>
            <p:nvPr/>
          </p:nvSpPr>
          <p:spPr>
            <a:xfrm>
              <a:off x="1381526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F812578-6214-FED2-B2D3-AC5CE1109017}"/>
                </a:ext>
              </a:extLst>
            </p:cNvPr>
            <p:cNvSpPr/>
            <p:nvPr/>
          </p:nvSpPr>
          <p:spPr>
            <a:xfrm>
              <a:off x="841098" y="3854185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FE4A6F3-0E3F-52B7-13C2-941306A55DAC}"/>
                </a:ext>
              </a:extLst>
            </p:cNvPr>
            <p:cNvSpPr txBox="1"/>
            <p:nvPr/>
          </p:nvSpPr>
          <p:spPr>
            <a:xfrm>
              <a:off x="1136586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E52835-C60F-581D-249E-A94E1EE7703E}"/>
                </a:ext>
              </a:extLst>
            </p:cNvPr>
            <p:cNvSpPr txBox="1"/>
            <p:nvPr/>
          </p:nvSpPr>
          <p:spPr>
            <a:xfrm>
              <a:off x="1568146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1EE45BCF-696B-0026-C706-051F0A3683CF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 flipV="1">
              <a:off x="3992435" y="4231204"/>
              <a:ext cx="1120757" cy="2861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7F955CB-6FAD-F22D-D6B8-DF11DCAB2B7A}"/>
                </a:ext>
              </a:extLst>
            </p:cNvPr>
            <p:cNvSpPr/>
            <p:nvPr/>
          </p:nvSpPr>
          <p:spPr>
            <a:xfrm>
              <a:off x="8206480" y="4072065"/>
              <a:ext cx="324000" cy="324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B98E7E1-553B-C95A-7A9C-294AFBDC2D25}"/>
                </a:ext>
              </a:extLst>
            </p:cNvPr>
            <p:cNvSpPr/>
            <p:nvPr/>
          </p:nvSpPr>
          <p:spPr>
            <a:xfrm>
              <a:off x="8368920" y="394777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6E0D4B4-2F58-C94D-F549-C58CDD66B477}"/>
                </a:ext>
              </a:extLst>
            </p:cNvPr>
            <p:cNvSpPr/>
            <p:nvPr/>
          </p:nvSpPr>
          <p:spPr>
            <a:xfrm>
              <a:off x="8278480" y="414406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A9567BD-E7CC-B8DA-FC08-790CB51DC43A}"/>
                </a:ext>
              </a:extLst>
            </p:cNvPr>
            <p:cNvSpPr/>
            <p:nvPr/>
          </p:nvSpPr>
          <p:spPr>
            <a:xfrm>
              <a:off x="3668435" y="4072065"/>
              <a:ext cx="324000" cy="324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7F8D847-56B8-F5C8-DFD3-4EE29F24D5F5}"/>
                </a:ext>
              </a:extLst>
            </p:cNvPr>
            <p:cNvSpPr/>
            <p:nvPr/>
          </p:nvSpPr>
          <p:spPr>
            <a:xfrm>
              <a:off x="3463028" y="394777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5BBBF7A5-3A27-548E-59A2-5D45A34D934D}"/>
                </a:ext>
              </a:extLst>
            </p:cNvPr>
            <p:cNvSpPr/>
            <p:nvPr/>
          </p:nvSpPr>
          <p:spPr>
            <a:xfrm>
              <a:off x="3740435" y="414406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83EB4168-259D-9F16-0166-D9E402F6E267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2809631" y="4234065"/>
              <a:ext cx="93080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D2616B26-271C-6CB7-D7C7-4DA2EF7BBB47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8458480" y="4234065"/>
              <a:ext cx="93479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A57B293-7BF8-0607-6C3E-DC27020D8F01}"/>
                </a:ext>
              </a:extLst>
            </p:cNvPr>
            <p:cNvSpPr/>
            <p:nvPr/>
          </p:nvSpPr>
          <p:spPr>
            <a:xfrm>
              <a:off x="5113192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A262DC4-824B-06B2-9223-D68130A53743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7458" y="2273120"/>
              <a:ext cx="1" cy="1578203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E9EA460C-0B44-1A6C-3019-3825543E5C68}"/>
                </a:ext>
              </a:extLst>
            </p:cNvPr>
            <p:cNvSpPr/>
            <p:nvPr/>
          </p:nvSpPr>
          <p:spPr>
            <a:xfrm>
              <a:off x="6007458" y="20931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5426788-F57A-2DFC-B547-4B2211F91DEC}"/>
                </a:ext>
              </a:extLst>
            </p:cNvPr>
            <p:cNvSpPr/>
            <p:nvPr/>
          </p:nvSpPr>
          <p:spPr>
            <a:xfrm>
              <a:off x="5113192" y="878350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6CB4EC0-80A6-1AA9-FDA7-533E065F536F}"/>
                </a:ext>
              </a:extLst>
            </p:cNvPr>
            <p:cNvSpPr txBox="1"/>
            <p:nvPr/>
          </p:nvSpPr>
          <p:spPr>
            <a:xfrm>
              <a:off x="5607933" y="1088953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63E5E063-43CE-0238-1E15-4C5864896D14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7458" y="1638111"/>
              <a:ext cx="1" cy="45500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B4903F0-6EDF-1DA8-721E-D0201E950F0F}"/>
                </a:ext>
              </a:extLst>
            </p:cNvPr>
            <p:cNvGrpSpPr/>
            <p:nvPr/>
          </p:nvGrpSpPr>
          <p:grpSpPr>
            <a:xfrm>
              <a:off x="5633058" y="2769403"/>
              <a:ext cx="928800" cy="585637"/>
              <a:chOff x="5632901" y="3009863"/>
              <a:chExt cx="929115" cy="585637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8D512B8-6A98-D170-9C5D-3DE42E84EDB6}"/>
                  </a:ext>
                </a:extLst>
              </p:cNvPr>
              <p:cNvSpPr/>
              <p:nvPr/>
            </p:nvSpPr>
            <p:spPr>
              <a:xfrm>
                <a:off x="5632901" y="3451500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37D14463-41D4-7D30-BA3A-899625A7E831}"/>
                  </a:ext>
                </a:extLst>
              </p:cNvPr>
              <p:cNvSpPr/>
              <p:nvPr/>
            </p:nvSpPr>
            <p:spPr>
              <a:xfrm>
                <a:off x="5632901" y="3230682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41685E8-5F8D-67AB-391D-D0089EF20B94}"/>
                  </a:ext>
                </a:extLst>
              </p:cNvPr>
              <p:cNvSpPr/>
              <p:nvPr/>
            </p:nvSpPr>
            <p:spPr>
              <a:xfrm>
                <a:off x="5632901" y="3009863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B7EE3C3-17AE-102E-24B2-D276C7319A6A}"/>
                </a:ext>
              </a:extLst>
            </p:cNvPr>
            <p:cNvSpPr/>
            <p:nvPr/>
          </p:nvSpPr>
          <p:spPr>
            <a:xfrm>
              <a:off x="5113192" y="87835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082D2D6-4DD4-C1D9-89EE-7BAADF04B4FC}"/>
                </a:ext>
              </a:extLst>
            </p:cNvPr>
            <p:cNvSpPr/>
            <p:nvPr/>
          </p:nvSpPr>
          <p:spPr>
            <a:xfrm>
              <a:off x="5113192" y="1369313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EDA9370-45D1-16E7-40C2-BE12237BD454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7459" y="4611084"/>
              <a:ext cx="0" cy="554361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F1F384B-8429-1814-12EE-C427E310C250}"/>
                </a:ext>
              </a:extLst>
            </p:cNvPr>
            <p:cNvSpPr txBox="1"/>
            <p:nvPr/>
          </p:nvSpPr>
          <p:spPr>
            <a:xfrm>
              <a:off x="5268321" y="3928615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7848FB8-3D27-1CF8-0369-A8EB19FB5F6F}"/>
                </a:ext>
              </a:extLst>
            </p:cNvPr>
            <p:cNvSpPr txBox="1"/>
            <p:nvPr/>
          </p:nvSpPr>
          <p:spPr>
            <a:xfrm>
              <a:off x="5719791" y="425679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D7C5118-DBB0-92DE-267E-1DA35622C89F}"/>
                </a:ext>
              </a:extLst>
            </p:cNvPr>
            <p:cNvGrpSpPr/>
            <p:nvPr/>
          </p:nvGrpSpPr>
          <p:grpSpPr>
            <a:xfrm>
              <a:off x="5113192" y="5165445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9A4C0B4-BDA1-7207-34F0-37FD7FAD75FB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DF9945F-0CD5-EB3A-CC6F-E9EFCC4DB070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11E3EA6-8A5D-D054-5EFD-775D96E4BCA2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B729C9A-A1C9-CCD6-BE94-11222A91917C}"/>
                </a:ext>
              </a:extLst>
            </p:cNvPr>
            <p:cNvGrpSpPr/>
            <p:nvPr/>
          </p:nvGrpSpPr>
          <p:grpSpPr>
            <a:xfrm>
              <a:off x="3155466" y="3964065"/>
              <a:ext cx="320580" cy="540000"/>
              <a:chOff x="4634653" y="3961203"/>
              <a:chExt cx="320580" cy="540000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50AB75E5-315E-9179-4BA1-BF30264AE783}"/>
                  </a:ext>
                </a:extLst>
              </p:cNvPr>
              <p:cNvSpPr/>
              <p:nvPr/>
            </p:nvSpPr>
            <p:spPr>
              <a:xfrm rot="16200000">
                <a:off x="4613233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34D84BE4-8635-6FA8-E5B1-22492DB137FB}"/>
                  </a:ext>
                </a:extLst>
              </p:cNvPr>
              <p:cNvSpPr/>
              <p:nvPr/>
            </p:nvSpPr>
            <p:spPr>
              <a:xfrm rot="16200000">
                <a:off x="4436653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AF9DD927-46DC-7974-8FA0-80EEB5C2233B}"/>
                </a:ext>
              </a:extLst>
            </p:cNvPr>
            <p:cNvGrpSpPr/>
            <p:nvPr/>
          </p:nvGrpSpPr>
          <p:grpSpPr>
            <a:xfrm>
              <a:off x="8721404" y="3964065"/>
              <a:ext cx="320580" cy="540000"/>
              <a:chOff x="7248301" y="3961203"/>
              <a:chExt cx="320580" cy="540000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97848370-5B4F-45A8-A602-36ECB5915E1C}"/>
                  </a:ext>
                </a:extLst>
              </p:cNvPr>
              <p:cNvSpPr/>
              <p:nvPr/>
            </p:nvSpPr>
            <p:spPr>
              <a:xfrm rot="16200000">
                <a:off x="7226881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EE1ABB9A-A5B4-85A3-4218-B5D8DA887477}"/>
                  </a:ext>
                </a:extLst>
              </p:cNvPr>
              <p:cNvSpPr/>
              <p:nvPr/>
            </p:nvSpPr>
            <p:spPr>
              <a:xfrm rot="16200000">
                <a:off x="7050301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A7FB399-6734-0D24-B385-583E5F057ADF}"/>
                </a:ext>
              </a:extLst>
            </p:cNvPr>
            <p:cNvSpPr txBox="1"/>
            <p:nvPr/>
          </p:nvSpPr>
          <p:spPr>
            <a:xfrm>
              <a:off x="7118105" y="4276923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21FA95B-B841-C5C8-80DA-426CDF799E45}"/>
                </a:ext>
              </a:extLst>
            </p:cNvPr>
            <p:cNvSpPr txBox="1"/>
            <p:nvPr/>
          </p:nvSpPr>
          <p:spPr>
            <a:xfrm>
              <a:off x="4072554" y="4276923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37D1669-FE21-B897-DA43-C79C3C15E641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476461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1D02DFB-6928-599A-0422-C9F3D5231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69" y="638142"/>
            <a:ext cx="10618177" cy="560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064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0925" y="2497976"/>
            <a:ext cx="453015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Korean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23908462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F4E79-6F03-BB83-2D65-BDB430A07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04F15FC-AB23-B730-0EB3-848CDF164B1D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AE2E23A-575A-05FA-8F6B-2D4E55AAF933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E76CC02-020C-DEF5-D4B0-BE29BA014E53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8C904D-C54D-BCC5-F5A5-9D7F3E344860}"/>
                </a:ext>
              </a:extLst>
            </p:cNvPr>
            <p:cNvSpPr txBox="1"/>
            <p:nvPr/>
          </p:nvSpPr>
          <p:spPr>
            <a:xfrm>
              <a:off x="2167173" y="189449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테스트 피라미드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ACF33277-C5E4-3F6E-EF7D-B5095B6627F7}"/>
                </a:ext>
              </a:extLst>
            </p:cNvPr>
            <p:cNvGrpSpPr/>
            <p:nvPr/>
          </p:nvGrpSpPr>
          <p:grpSpPr>
            <a:xfrm>
              <a:off x="1785528" y="3446860"/>
              <a:ext cx="2616682" cy="889245"/>
              <a:chOff x="1636036" y="3409410"/>
              <a:chExt cx="2616682" cy="889245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C29FA1-141D-D544-CBA2-CEC64E52F1E5}"/>
                  </a:ext>
                </a:extLst>
              </p:cNvPr>
              <p:cNvSpPr/>
              <p:nvPr/>
            </p:nvSpPr>
            <p:spPr>
              <a:xfrm>
                <a:off x="1636036" y="3409410"/>
                <a:ext cx="2616682" cy="889245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06CD80-8FF6-C28E-BE5B-3597AD87494B}"/>
                  </a:ext>
                </a:extLst>
              </p:cNvPr>
              <p:cNvSpPr txBox="1"/>
              <p:nvPr/>
            </p:nvSpPr>
            <p:spPr>
              <a:xfrm>
                <a:off x="1991232" y="3669366"/>
                <a:ext cx="1906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chemeClr val="bg1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도메인 주도 설계</a:t>
                </a:r>
                <a:endPara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476AC0-D222-D768-2716-D0F326766BAD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7DE410-3789-57E2-99DA-FEE275CB0779}"/>
                </a:ext>
              </a:extLst>
            </p:cNvPr>
            <p:cNvSpPr txBox="1"/>
            <p:nvPr/>
          </p:nvSpPr>
          <p:spPr>
            <a:xfrm>
              <a:off x="8564378" y="1768646"/>
              <a:ext cx="1800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컨테이너</a:t>
              </a:r>
              <a:endParaRPr lang="en-GB" altLang="ko-KR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오케스트레이션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786A3BC4-0E2A-409E-899A-E857EC5C5E8B}"/>
                </a:ext>
              </a:extLst>
            </p:cNvPr>
            <p:cNvGrpSpPr/>
            <p:nvPr/>
          </p:nvGrpSpPr>
          <p:grpSpPr>
            <a:xfrm>
              <a:off x="8156284" y="3446860"/>
              <a:ext cx="2616682" cy="889245"/>
              <a:chOff x="8006792" y="3409410"/>
              <a:chExt cx="2616682" cy="889245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4ACA363-8D20-A46B-C931-D800889886B7}"/>
                  </a:ext>
                </a:extLst>
              </p:cNvPr>
              <p:cNvSpPr/>
              <p:nvPr/>
            </p:nvSpPr>
            <p:spPr>
              <a:xfrm>
                <a:off x="8006792" y="3409410"/>
                <a:ext cx="2616682" cy="889245"/>
              </a:xfrm>
              <a:prstGeom prst="rect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BC89ED-E2F2-E68A-77C5-C1C09FD1E4D8}"/>
                  </a:ext>
                </a:extLst>
              </p:cNvPr>
              <p:cNvSpPr txBox="1"/>
              <p:nvPr/>
            </p:nvSpPr>
            <p:spPr>
              <a:xfrm>
                <a:off x="8619269" y="3669366"/>
                <a:ext cx="1391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rgbClr val="0070C0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관찰 가능성</a:t>
                </a:r>
                <a:endPara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FB11F29-23D3-935B-907A-8DCC06007F74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56B8B6-B1EE-B21A-7BE8-61268718E61D}"/>
                </a:ext>
              </a:extLst>
            </p:cNvPr>
            <p:cNvSpPr txBox="1"/>
            <p:nvPr/>
          </p:nvSpPr>
          <p:spPr>
            <a:xfrm>
              <a:off x="8396063" y="5149325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사이트 정적 생성기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C61091-279F-E396-019B-AE752C2C2811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E36A4D-88AF-9280-C933-68901D900538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1C2692C-AB2A-B4EC-EF01-F4ACE0D24CF6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2883C91-7091-AC4E-251E-DAACE030FE09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4386758-C852-22A4-C4CA-1C72DE491394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00889C6-56B4-13DB-718C-8CBF7EA16D95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365B8DB-800A-8525-1A07-F45016CF7B85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9537987-6AA4-B6D9-CAE3-4214EC4C7D09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6D2098-393D-22EE-C113-D28B6993D692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04BFCD-2858-D724-D2EB-E10E2CA9E24A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BAF24F5-146C-5700-1F0E-7DD4D081FAA3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E9E98B-A3ED-A5E3-05BA-457B520E1279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C50B63-CBFB-BE17-CA81-73224330DDEF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70D6F2A-06EF-379A-F260-5BB51B3A5D47}"/>
                </a:ext>
              </a:extLst>
            </p:cNvPr>
            <p:cNvSpPr txBox="1"/>
            <p:nvPr/>
          </p:nvSpPr>
          <p:spPr>
            <a:xfrm>
              <a:off x="2140724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지속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318DD4B-25E3-139F-2D7A-92E7CC15BED4}"/>
                </a:ext>
              </a:extLst>
            </p:cNvPr>
            <p:cNvSpPr txBox="1"/>
            <p:nvPr/>
          </p:nvSpPr>
          <p:spPr>
            <a:xfrm>
              <a:off x="8511480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측정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929B1A9-8D73-A5F7-DF95-022B030F26B5}"/>
                </a:ext>
              </a:extLst>
            </p:cNvPr>
            <p:cNvGrpSpPr/>
            <p:nvPr/>
          </p:nvGrpSpPr>
          <p:grpSpPr>
            <a:xfrm>
              <a:off x="4690177" y="233736"/>
              <a:ext cx="3178140" cy="6390528"/>
              <a:chOff x="4540685" y="308229"/>
              <a:chExt cx="3178140" cy="6072582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CB09E391-DA64-CAEB-0CB1-968CBBC53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DCDC5109-CB54-12FC-54B8-5ADBD1B46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4AA8B2-86AF-7079-B011-EF00F3B627FD}"/>
                </a:ext>
              </a:extLst>
            </p:cNvPr>
            <p:cNvSpPr txBox="1"/>
            <p:nvPr/>
          </p:nvSpPr>
          <p:spPr>
            <a:xfrm>
              <a:off x="5467967" y="305255"/>
              <a:ext cx="1622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인프라 </a:t>
              </a:r>
              <a:r>
                <a:rPr lang="ko-KR" altLang="en-US" b="1">
                  <a:solidFill>
                    <a:srgbClr val="C00000"/>
                  </a:solidFill>
                </a:rPr>
                <a:t>자동화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124816C-D8BA-2642-B73D-108AFF594C44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667E3A-9975-8F98-EEB2-FFE6E9FAB1AB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94988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F5213-9A81-73E9-A5F3-888FCD641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2D8B7CA-B8A8-7042-F2ED-6330EDE8F733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16E65-6056-9B9C-25A0-CBF16B645FEB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2F7D4-6842-460E-7D6F-9782B7CAB5D1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479FBE-4AFD-DA5E-7278-4B9C8EF862F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BA54657-C50A-C32A-0931-F6B133FFFA5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94AE5-40E0-E92B-5C8B-0FF3DD275E7B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17C1E8-1636-14EE-29FF-FE2365A1DF80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2AC4B1-CB04-B05F-D797-68B896586234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FF6F5F9-0764-F6BC-8F70-A4252C437C8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F623FE9-3E74-820D-F83D-B699D533A5A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E96E4F2-AF5B-6C49-1F4B-246CCF8E97A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FC007BA8-37B3-81AD-4D47-DD4160ACCC9E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F7A265B-E430-1D23-02EB-E42921394550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8DE369BA-B790-44CF-3CC9-56580E55307A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B258C08-F4A8-7D8F-4AF3-62BBCFF5A779}"/>
              </a:ext>
            </a:extLst>
          </p:cNvPr>
          <p:cNvSpPr txBox="1"/>
          <p:nvPr/>
        </p:nvSpPr>
        <p:spPr>
          <a:xfrm>
            <a:off x="4170728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F76890A-3CF4-7F80-FC21-638BA4C21FA8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3B921-3319-E8BC-4B91-EECC005AA2BA}"/>
              </a:ext>
            </a:extLst>
          </p:cNvPr>
          <p:cNvSpPr txBox="1"/>
          <p:nvPr/>
        </p:nvSpPr>
        <p:spPr>
          <a:xfrm>
            <a:off x="4170728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F90436-FD37-60DB-3448-D9C3FC8DA53F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FAEA2-2630-4F67-7661-EAB0FFD15DF2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5A53B06-8B94-B013-62CA-513F3AE157AD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68CC1C32-3AD1-47AD-AC70-1DD1D883919F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BBF5E354-CBC6-9C2E-B5EE-5B1A4A4F9A39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AE8D0F-7CAF-9657-2250-2B15737BCF83}"/>
              </a:ext>
            </a:extLst>
          </p:cNvPr>
          <p:cNvSpPr txBox="1"/>
          <p:nvPr/>
        </p:nvSpPr>
        <p:spPr>
          <a:xfrm>
            <a:off x="7598294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단위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0404F2E-910A-2208-3244-41AC004DF334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22C665-8AA5-0776-36A7-1DCE180EF467}"/>
              </a:ext>
            </a:extLst>
          </p:cNvPr>
          <p:cNvSpPr txBox="1"/>
          <p:nvPr/>
        </p:nvSpPr>
        <p:spPr>
          <a:xfrm>
            <a:off x="7598294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흐름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95F7BFA-A36A-6369-2D22-50DA42276D6B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3C511-F4F8-DE08-EF2F-61E495B9DA5A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142731D-592A-4D8A-BD4B-761EAF39F98B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ABC450C-45DD-CF52-3D4F-23A07C808C37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85FE118-CDF7-87C0-0F17-7808744ABFD2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6F268B-3C59-9553-F634-66B07A2EF4E2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7FEAB6-0ED7-FE00-A83F-E61ECC43A3E0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BCBD21-633A-F368-CD31-4F3CAC52AF0D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54C51A5-4CA5-C816-358D-E34A8841C68B}"/>
              </a:ext>
            </a:extLst>
          </p:cNvPr>
          <p:cNvGrpSpPr/>
          <p:nvPr/>
        </p:nvGrpSpPr>
        <p:grpSpPr>
          <a:xfrm>
            <a:off x="2200304" y="4103673"/>
            <a:ext cx="1759233" cy="307777"/>
            <a:chOff x="2200304" y="4368486"/>
            <a:chExt cx="1759233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13382D-1DC7-A030-BDA6-ED8AF78F67A2}"/>
                </a:ext>
              </a:extLst>
            </p:cNvPr>
            <p:cNvSpPr txBox="1"/>
            <p:nvPr/>
          </p:nvSpPr>
          <p:spPr>
            <a:xfrm>
              <a:off x="2200304" y="4368486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BD168A-4C23-7F8F-12FD-095D0AB322DD}"/>
                </a:ext>
              </a:extLst>
            </p:cNvPr>
            <p:cNvSpPr txBox="1"/>
            <p:nvPr/>
          </p:nvSpPr>
          <p:spPr>
            <a:xfrm>
              <a:off x="3467094" y="438387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분해</a:t>
              </a:r>
              <a:endParaRPr lang="en-GB" sz="120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F267E1C-9948-98F3-3101-B4707CE6A807}"/>
              </a:ext>
            </a:extLst>
          </p:cNvPr>
          <p:cNvGrpSpPr/>
          <p:nvPr/>
        </p:nvGrpSpPr>
        <p:grpSpPr>
          <a:xfrm>
            <a:off x="8918529" y="4072896"/>
            <a:ext cx="2220326" cy="369332"/>
            <a:chOff x="8918529" y="4337709"/>
            <a:chExt cx="2220326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5B2639-3007-3EF5-38B8-EE570C6AE64E}"/>
                </a:ext>
              </a:extLst>
            </p:cNvPr>
            <p:cNvSpPr txBox="1"/>
            <p:nvPr/>
          </p:nvSpPr>
          <p:spPr>
            <a:xfrm>
              <a:off x="10535805" y="4337709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B8890E-A6CC-DE47-3AB8-3D86D545D5E1}"/>
                </a:ext>
              </a:extLst>
            </p:cNvPr>
            <p:cNvSpPr txBox="1"/>
            <p:nvPr/>
          </p:nvSpPr>
          <p:spPr>
            <a:xfrm>
              <a:off x="9393233" y="4368487"/>
              <a:ext cx="9709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1400"/>
                <a:t>distinguish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BAD2DD-A527-CDDB-1F99-BA0A37289DA4}"/>
                </a:ext>
              </a:extLst>
            </p:cNvPr>
            <p:cNvSpPr txBox="1"/>
            <p:nvPr/>
          </p:nvSpPr>
          <p:spPr>
            <a:xfrm>
              <a:off x="8918529" y="438387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식별</a:t>
              </a:r>
              <a:endParaRPr lang="en-GB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07013C3-0194-457F-D69A-F81C3B74CC10}"/>
              </a:ext>
            </a:extLst>
          </p:cNvPr>
          <p:cNvSpPr txBox="1"/>
          <p:nvPr/>
        </p:nvSpPr>
        <p:spPr>
          <a:xfrm>
            <a:off x="5949396" y="12116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9B9F39-7F11-0218-B48E-EDE1670A7F37}"/>
              </a:ext>
            </a:extLst>
          </p:cNvPr>
          <p:cNvSpPr txBox="1"/>
          <p:nvPr/>
        </p:nvSpPr>
        <p:spPr>
          <a:xfrm>
            <a:off x="5949395" y="459655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FEFC51-FBD7-2A0B-2D2F-ED0955560C4E}"/>
              </a:ext>
            </a:extLst>
          </p:cNvPr>
          <p:cNvSpPr txBox="1"/>
          <p:nvPr/>
        </p:nvSpPr>
        <p:spPr>
          <a:xfrm>
            <a:off x="3934296" y="5965747"/>
            <a:ext cx="1129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</a:t>
            </a:r>
            <a:r>
              <a:rPr lang="en-GB" sz="1200"/>
              <a:t> </a:t>
            </a:r>
            <a:r>
              <a:rPr lang="ko-KR" altLang="en-US" sz="1200"/>
              <a:t>출력</a:t>
            </a:r>
            <a:endParaRPr lang="en-GB" sz="1200"/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169CB85E-D5C9-8D33-EA70-C02D50200E78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20C6CC2-5B2B-A400-EB4E-C99F13763580}"/>
              </a:ext>
            </a:extLst>
          </p:cNvPr>
          <p:cNvSpPr txBox="1"/>
          <p:nvPr/>
        </p:nvSpPr>
        <p:spPr>
          <a:xfrm>
            <a:off x="3702373" y="6260984"/>
            <a:ext cx="16353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ko-KR" altLang="en-US" sz="1000">
                <a:solidFill>
                  <a:srgbClr val="0070C0"/>
                </a:solidFill>
                <a:latin typeface="+mn-ea"/>
              </a:rPr>
              <a:t>부수 효과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(Side Effects)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D0A274-0AE4-469A-1A84-38BDF4CDC906}"/>
              </a:ext>
            </a:extLst>
          </p:cNvPr>
          <p:cNvSpPr txBox="1"/>
          <p:nvPr/>
        </p:nvSpPr>
        <p:spPr>
          <a:xfrm>
            <a:off x="3798859" y="4932208"/>
            <a:ext cx="1111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ko-KR" altLang="en-US" sz="1200"/>
              <a:t>입출력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17DE362C-E7F7-482A-891C-841C084E6E79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26E9B6-55E7-E13F-3363-A84CD13DBDFB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F87484B-F536-C9E4-2F11-AAABF12D673F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BEF5885-B37E-F13A-A621-81B3B82576F4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3688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45141-511F-57DD-F135-BE568C387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805BDF64-7EF4-9609-BC47-8D1ADDC0E6D2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4129E7-1DBE-BF1E-C19E-3BFCBAA9BD3A}"/>
                </a:ext>
              </a:extLst>
            </p:cNvPr>
            <p:cNvSpPr txBox="1"/>
            <p:nvPr/>
          </p:nvSpPr>
          <p:spPr>
            <a:xfrm>
              <a:off x="5709825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38B5AA-7D74-2687-DF67-F93A1BA00EE4}"/>
                </a:ext>
              </a:extLst>
            </p:cNvPr>
            <p:cNvSpPr txBox="1"/>
            <p:nvPr/>
          </p:nvSpPr>
          <p:spPr>
            <a:xfrm>
              <a:off x="2031899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0C240A-8439-A37E-ADCC-CD6E8ECA9CB2}"/>
                </a:ext>
              </a:extLst>
            </p:cNvPr>
            <p:cNvSpPr txBox="1"/>
            <p:nvPr/>
          </p:nvSpPr>
          <p:spPr>
            <a:xfrm>
              <a:off x="9256053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E94F4D-1D9B-98CA-ED85-9BB87AC2F064}"/>
                </a:ext>
              </a:extLst>
            </p:cNvPr>
            <p:cNvSpPr txBox="1"/>
            <p:nvPr/>
          </p:nvSpPr>
          <p:spPr>
            <a:xfrm>
              <a:off x="199342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19A8D7-7F38-7ED5-BFB1-25A98662A412}"/>
                </a:ext>
              </a:extLst>
            </p:cNvPr>
            <p:cNvSpPr txBox="1"/>
            <p:nvPr/>
          </p:nvSpPr>
          <p:spPr>
            <a:xfrm>
              <a:off x="9217582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5FF37B-0519-7F9C-0CED-E63ED4DA73DC}"/>
                </a:ext>
              </a:extLst>
            </p:cNvPr>
            <p:cNvSpPr txBox="1"/>
            <p:nvPr/>
          </p:nvSpPr>
          <p:spPr>
            <a:xfrm>
              <a:off x="5671353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9B8AA5F-1272-82C9-500A-DB143E57F15F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40FBC1D-230E-032F-C3AA-81A4952CCF99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2C9E24-7676-9720-16EF-61E8EB1A906D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A9F0D5E-EE1E-0307-1D9A-C9B7BA389364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377804" y="2875574"/>
              <a:ext cx="17093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39CFDA2-43DE-C996-BF37-605A4504FD00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28A2A1D-D002-F537-E3BC-C78123B01103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8D7E25-902B-8F6D-BF86-F08E6BB8A9C5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C07A68-7BE3-5B34-7A49-9117C35BB360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BD6E73C-5DF6-E7B0-4F4B-5BB68002143A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D88D40-45F0-2660-B0E4-B8E2CE29C82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A0CDE1-5819-1B63-0650-79E83E5E9576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C418F0-E43E-48F1-98A9-9CB63BF48CEC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9E8C22-C617-8816-C24C-82E2A3CDDA7A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FE0CEC9-370A-B8DF-E115-8D8530DB041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055729" y="2875575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9133CBF-D05E-05BD-D383-8FC735757E94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F92D7F-9A30-9FFD-C909-5399651F082D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6FCBFD-F6A2-3866-3DF5-4D15DB866C07}"/>
                </a:ext>
              </a:extLst>
            </p:cNvPr>
            <p:cNvSpPr txBox="1"/>
            <p:nvPr/>
          </p:nvSpPr>
          <p:spPr>
            <a:xfrm>
              <a:off x="5693795" y="5617505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980B93C-782D-BFDF-685E-085CA9087198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5DF296-175D-D641-55A7-F738DD99D04E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BC93EE-AAF6-597F-1BFF-99F08CD1791D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흐름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78BE53-13E8-27EF-A210-78E7AF474A2C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91DBEFA-8AC8-C5C4-3ACA-5832A4554257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4B175F-CB70-B013-8DC6-F666D64BE283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1F97295F-FA07-134F-6A73-28E445E0DFDD}"/>
                </a:ext>
              </a:extLst>
            </p:cNvPr>
            <p:cNvCxnSpPr>
              <a:stCxn id="45" idx="3"/>
              <a:endCxn id="10" idx="1"/>
            </p:cNvCxnSpPr>
            <p:nvPr/>
          </p:nvCxnSpPr>
          <p:spPr>
            <a:xfrm>
              <a:off x="7055729" y="3136021"/>
              <a:ext cx="1577696" cy="10822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6196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56683-A204-FEB2-8EED-0846E76C5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66CE438-8F47-A24B-A43B-0B2600C64AFE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E45B4-FD54-8E00-A2DC-94931B76BD9A}"/>
              </a:ext>
            </a:extLst>
          </p:cNvPr>
          <p:cNvSpPr txBox="1"/>
          <p:nvPr/>
        </p:nvSpPr>
        <p:spPr>
          <a:xfrm>
            <a:off x="10637481" y="1433131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DD9BF-A1D5-2A6A-5BF2-8E8F4951F2BD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AC8DFB-8A17-B2F8-ECC3-B2ED5FE94614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EDB8D8-F0BB-7099-B05C-4868190B6A1B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E93E93-4E90-C273-EAD1-AD1601F70A1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D9B4E1-7237-C002-2B59-AB93C7ABF4B3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138B4-C8A9-D2EB-FD0E-4133004DFC6A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F480AD-B9D8-8F8F-AB4A-F72A8EA67C8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E434EB-EFA3-DCAD-ADEF-C0FC5E3118E4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36B317-2996-7246-5963-3BA0491CD078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0F830C4-3892-E795-EA9A-8EEE9E3E04E8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0FB4C98-9D92-3999-146C-25224ECFAFC9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A5F1E5-27D9-2C0F-4E2F-15C1E4847E0A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1CB343-1992-51ED-0A8C-CED9B686928B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7548A-8275-0261-AEB9-B0F3D2D77BAA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65AB5F-91F0-406D-F232-20E6D515C180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E3F3D-7B32-9FF7-AEEF-D636F2FB44CA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F369E6-463B-00CA-0251-1B7F4DB49513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E59A6B-0E12-2454-F217-2F0AD2708BE7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4CCD43-E7C9-36F3-4A1B-E39F2A25D6E4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FFB7D71-1452-BBC9-F897-DF11C74A0F2F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79CF55-1581-E358-0855-0D6D0E38202E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71C93D-CEFF-B011-A6C7-0EA6D06F5CF0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81F7D5-69AE-1029-074F-F89F7210BF8E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0DC9826-F5E5-9066-DDEF-EF09405D7DE0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204205-A8E9-D6B5-4F36-F4EF68900CB1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5AA479-B57B-7510-F406-B805AAF4AC17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E3C113-8631-B7D3-9DF2-B6A5C1A30751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F1C697-E8AA-236E-1FF8-FC9501A398BA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D5BF1C-AE8B-C4AD-C84A-0AED9C641417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B7710CC-4F08-E75F-A48A-C6D1AFAC1604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580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EA5A2-0BC3-8120-95CB-7BFA13F4B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5F1676C-F16E-2F50-1AA3-FA569C95901E}"/>
              </a:ext>
            </a:extLst>
          </p:cNvPr>
          <p:cNvSpPr/>
          <p:nvPr/>
        </p:nvSpPr>
        <p:spPr>
          <a:xfrm rot="10800000">
            <a:off x="7936236" y="1273993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36ABF9E-A35E-404F-2000-7CBEAE905911}"/>
              </a:ext>
            </a:extLst>
          </p:cNvPr>
          <p:cNvSpPr/>
          <p:nvPr/>
        </p:nvSpPr>
        <p:spPr>
          <a:xfrm>
            <a:off x="1130156" y="12739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E06B1FF0-9866-73EA-2659-2F9C5D2066D9}"/>
              </a:ext>
            </a:extLst>
          </p:cNvPr>
          <p:cNvSpPr/>
          <p:nvPr/>
        </p:nvSpPr>
        <p:spPr>
          <a:xfrm>
            <a:off x="4197872" y="1273990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ED3F1-FCB2-2D8F-99F4-DD93EC6C33B8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A66697-EAA5-52AA-0179-BD08CED39756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710DA1-F389-9727-E8CE-49503C370D2E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FE1284-AA0F-BBFB-A448-5D912534844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6E2FB5-D197-1034-6C79-DDDC40A6D6E6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5BAA94-B599-DCBA-40EC-975512D1AAE1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E59077-F08D-CEEB-6BEE-DA3A9E03E60C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F1D415-C989-5D6C-2509-8BBE9A5330A7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557835-18DB-C324-19BA-A6AB2A996CB4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4C44780-81EA-A357-297C-853755D11BAE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2875574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4029EC-A88E-B290-FCB3-BAC0401B837F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A06AD2-E5C7-C6C4-5A18-25146BDFB4B3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077A7-4B52-E462-F454-F501F0752D5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83D91D-9870-5842-F399-BFCF6B10CBF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0E6268-6475-FC2B-AD11-A581E6DCD0A5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98266-E4BA-1A7F-F48F-5AB17B4B73B4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9E4005-858A-D2DF-F5D2-630D0E02B89F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C63454D-0A39-3D57-300D-EDB71B4E1BDB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>
            <a:off x="8120684" y="3136021"/>
            <a:ext cx="512741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AA2E539-5554-62A5-E405-409FA78C25A4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A45263-4DB3-0924-ACA0-72F43AB7451E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EDB00F2-DC91-5BEA-5273-DCBBAC465B9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2875574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97677C-44E2-5E31-DC65-4303CCC9B527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0CFD12-59EF-58E9-B97A-E0B78F53F602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1A824A-5CFA-DDEB-6C9C-90FA78046B66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7EADEB0-1978-9466-B372-68EC5A48C68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5D0F4C-88DB-2535-D753-9D3338A995B6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F81291-AF74-4691-E0DF-48F5647F093E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0A6CD4-E757-30F6-2A13-866FAA5FABBE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86F3CCE-B2B0-B4DD-8105-3E7778C4E405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628EEF-1371-F8A3-7293-80F4B230268D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93E62FF-4C88-62EF-16AC-726BD3D54ECF}"/>
              </a:ext>
            </a:extLst>
          </p:cNvPr>
          <p:cNvSpPr/>
          <p:nvPr/>
        </p:nvSpPr>
        <p:spPr>
          <a:xfrm>
            <a:off x="4199962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ADCF1C1-DFCE-0D16-52BD-4D846C24B0EF}"/>
              </a:ext>
            </a:extLst>
          </p:cNvPr>
          <p:cNvSpPr/>
          <p:nvPr/>
        </p:nvSpPr>
        <p:spPr>
          <a:xfrm rot="16200000">
            <a:off x="4373131" y="2805374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3A86BCD-77C0-22A7-824B-DFBC66875593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4524331" y="2875574"/>
            <a:ext cx="562865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4AFAB06B-3493-C362-1C55-97141EB7DA6F}"/>
              </a:ext>
            </a:extLst>
          </p:cNvPr>
          <p:cNvSpPr/>
          <p:nvPr/>
        </p:nvSpPr>
        <p:spPr>
          <a:xfrm>
            <a:off x="7767038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35CFAF0D-C452-1672-03E4-3D773DFE22AB}"/>
              </a:ext>
            </a:extLst>
          </p:cNvPr>
          <p:cNvSpPr/>
          <p:nvPr/>
        </p:nvSpPr>
        <p:spPr>
          <a:xfrm rot="16200000">
            <a:off x="7969484" y="2805375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8EBCE1E-974A-1825-9D54-D4472A030458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2875575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7D48868F-DEDD-E303-E678-EC524E5A4ECA}"/>
              </a:ext>
            </a:extLst>
          </p:cNvPr>
          <p:cNvSpPr/>
          <p:nvPr/>
        </p:nvSpPr>
        <p:spPr>
          <a:xfrm>
            <a:off x="7756236" y="30460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8A7293E-C89B-27E1-81B9-CD4CC6E94D68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3136020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C9AF76CD-14E0-B1CA-8566-6247D5E52CCA}"/>
              </a:ext>
            </a:extLst>
          </p:cNvPr>
          <p:cNvSpPr/>
          <p:nvPr/>
        </p:nvSpPr>
        <p:spPr>
          <a:xfrm rot="16200000">
            <a:off x="7969484" y="30658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7091B9D-239F-3943-0F2B-5DD141E49530}"/>
              </a:ext>
            </a:extLst>
          </p:cNvPr>
          <p:cNvSpPr txBox="1"/>
          <p:nvPr/>
        </p:nvSpPr>
        <p:spPr>
          <a:xfrm>
            <a:off x="4320646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C5DF4A-E774-14DA-55C5-71C5FD92D88A}"/>
              </a:ext>
            </a:extLst>
          </p:cNvPr>
          <p:cNvSpPr txBox="1"/>
          <p:nvPr/>
        </p:nvSpPr>
        <p:spPr>
          <a:xfrm>
            <a:off x="6993049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D6DF8A6-F4EB-A1F2-88CB-31264AF0931A}"/>
              </a:ext>
            </a:extLst>
          </p:cNvPr>
          <p:cNvGrpSpPr/>
          <p:nvPr/>
        </p:nvGrpSpPr>
        <p:grpSpPr>
          <a:xfrm>
            <a:off x="4201288" y="652408"/>
            <a:ext cx="3740349" cy="5630239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1A4E26-30B2-7400-031D-A9D8C0DC1817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3F7F6B1-78CD-754C-655B-131E478CA339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CE23C4BF-3ADE-8A7C-9D95-8C1F68B1B734}"/>
              </a:ext>
            </a:extLst>
          </p:cNvPr>
          <p:cNvSpPr txBox="1"/>
          <p:nvPr/>
        </p:nvSpPr>
        <p:spPr>
          <a:xfrm>
            <a:off x="4561596" y="1469423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8F9FA2-DA1A-32AB-6296-8BB1F267B367}"/>
              </a:ext>
            </a:extLst>
          </p:cNvPr>
          <p:cNvSpPr txBox="1"/>
          <p:nvPr/>
        </p:nvSpPr>
        <p:spPr>
          <a:xfrm>
            <a:off x="10637481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15126-05D4-B3EC-7461-3B08FB1305E6}"/>
              </a:ext>
            </a:extLst>
          </p:cNvPr>
          <p:cNvSpPr txBox="1"/>
          <p:nvPr/>
        </p:nvSpPr>
        <p:spPr>
          <a:xfrm>
            <a:off x="851564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340059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5F4A6-8EE5-46BE-B1A4-834F5B30F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7634ECC-FD1E-01DD-8956-CAF40369AC27}"/>
              </a:ext>
            </a:extLst>
          </p:cNvPr>
          <p:cNvSpPr/>
          <p:nvPr/>
        </p:nvSpPr>
        <p:spPr>
          <a:xfrm>
            <a:off x="679807" y="147320"/>
            <a:ext cx="10832386" cy="65176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0018208-5B03-7E9E-9C0A-E0C3C6AD5378}"/>
              </a:ext>
            </a:extLst>
          </p:cNvPr>
          <p:cNvSpPr/>
          <p:nvPr/>
        </p:nvSpPr>
        <p:spPr>
          <a:xfrm rot="10800000">
            <a:off x="7936236" y="2777548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73D160D-389A-0875-8787-4C2AE36DE7C2}"/>
              </a:ext>
            </a:extLst>
          </p:cNvPr>
          <p:cNvSpPr/>
          <p:nvPr/>
        </p:nvSpPr>
        <p:spPr>
          <a:xfrm>
            <a:off x="1130156" y="2777549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13A52205-509B-F409-2B5C-C043D93E3B96}"/>
              </a:ext>
            </a:extLst>
          </p:cNvPr>
          <p:cNvSpPr/>
          <p:nvPr/>
        </p:nvSpPr>
        <p:spPr>
          <a:xfrm>
            <a:off x="4197872" y="2777545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5D7CE-6543-A7C5-9056-B71C61E72613}"/>
              </a:ext>
            </a:extLst>
          </p:cNvPr>
          <p:cNvSpPr txBox="1"/>
          <p:nvPr/>
        </p:nvSpPr>
        <p:spPr>
          <a:xfrm>
            <a:off x="5709825" y="2827822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D00401-D676-8B65-DE49-C1D3A623F896}"/>
              </a:ext>
            </a:extLst>
          </p:cNvPr>
          <p:cNvSpPr txBox="1"/>
          <p:nvPr/>
        </p:nvSpPr>
        <p:spPr>
          <a:xfrm>
            <a:off x="2031899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C10EEC-340D-418A-AB37-AF46891EFF35}"/>
              </a:ext>
            </a:extLst>
          </p:cNvPr>
          <p:cNvSpPr txBox="1"/>
          <p:nvPr/>
        </p:nvSpPr>
        <p:spPr>
          <a:xfrm>
            <a:off x="9256053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97A6BF-3125-AB87-FCE2-C22EE2FD80CE}"/>
              </a:ext>
            </a:extLst>
          </p:cNvPr>
          <p:cNvSpPr/>
          <p:nvPr/>
        </p:nvSpPr>
        <p:spPr>
          <a:xfrm>
            <a:off x="1409271" y="3969521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DA8D303-7077-DE83-C291-BDC65D380C13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4349401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49C8B25-4FCF-4805-DA69-B2A34623F389}"/>
              </a:ext>
            </a:extLst>
          </p:cNvPr>
          <p:cNvGrpSpPr/>
          <p:nvPr/>
        </p:nvGrpSpPr>
        <p:grpSpPr>
          <a:xfrm>
            <a:off x="1704759" y="4046813"/>
            <a:ext cx="1377557" cy="605177"/>
            <a:chOff x="1704759" y="3938546"/>
            <a:chExt cx="1377557" cy="6051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4F6279-AB07-9B36-14EB-50DE5C558200}"/>
                </a:ext>
              </a:extLst>
            </p:cNvPr>
            <p:cNvSpPr txBox="1"/>
            <p:nvPr/>
          </p:nvSpPr>
          <p:spPr>
            <a:xfrm>
              <a:off x="1704759" y="393854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CBA7AD-030F-1286-4DA3-BD814C9B6512}"/>
                </a:ext>
              </a:extLst>
            </p:cNvPr>
            <p:cNvSpPr txBox="1"/>
            <p:nvPr/>
          </p:nvSpPr>
          <p:spPr>
            <a:xfrm>
              <a:off x="2136319" y="426672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E26BD7F-3714-24D6-0232-F759640118F9}"/>
              </a:ext>
            </a:extLst>
          </p:cNvPr>
          <p:cNvGrpSpPr/>
          <p:nvPr/>
        </p:nvGrpSpPr>
        <p:grpSpPr>
          <a:xfrm>
            <a:off x="8633425" y="3969521"/>
            <a:ext cx="1968533" cy="759761"/>
            <a:chOff x="8633425" y="3822326"/>
            <a:chExt cx="1968533" cy="75976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732090-6DE1-0E14-B8E0-3787300A572A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FB4E5946-CE86-0F68-A289-85278C330BC6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B1B23B-E359-5D5D-3391-5E40F766E5A4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46FEDD-177B-118B-E119-7F04A313725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F03869D-992B-6939-BFFC-2A1668718491}"/>
              </a:ext>
            </a:extLst>
          </p:cNvPr>
          <p:cNvCxnSpPr>
            <a:cxnSpLocks/>
            <a:stCxn id="55" idx="3"/>
            <a:endCxn id="92" idx="1"/>
          </p:cNvCxnSpPr>
          <p:nvPr/>
        </p:nvCxnSpPr>
        <p:spPr>
          <a:xfrm>
            <a:off x="8120684" y="4639576"/>
            <a:ext cx="512741" cy="9977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F79C818-A849-807E-8041-92734EF7F941}"/>
              </a:ext>
            </a:extLst>
          </p:cNvPr>
          <p:cNvSpPr txBox="1"/>
          <p:nvPr/>
        </p:nvSpPr>
        <p:spPr>
          <a:xfrm>
            <a:off x="2050495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B034F9-4D9B-25DB-23AC-E344C8B1E37C}"/>
              </a:ext>
            </a:extLst>
          </p:cNvPr>
          <p:cNvSpPr txBox="1"/>
          <p:nvPr/>
        </p:nvSpPr>
        <p:spPr>
          <a:xfrm>
            <a:off x="9274649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CC13993-87E7-0295-F33C-83083B5FBB56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349401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075F91F-6898-8C8A-E80E-695EC710A482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4729282"/>
            <a:ext cx="0" cy="99397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E62544A-5B04-8946-FF9C-80423A9C9F45}"/>
              </a:ext>
            </a:extLst>
          </p:cNvPr>
          <p:cNvGrpSpPr/>
          <p:nvPr/>
        </p:nvGrpSpPr>
        <p:grpSpPr>
          <a:xfrm>
            <a:off x="5087196" y="3969521"/>
            <a:ext cx="1968533" cy="759761"/>
            <a:chOff x="5087196" y="3822326"/>
            <a:chExt cx="1968533" cy="759761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7797F02C-B7F9-D7EE-8335-DE16817BA1B7}"/>
                </a:ext>
              </a:extLst>
            </p:cNvPr>
            <p:cNvGrpSpPr/>
            <p:nvPr/>
          </p:nvGrpSpPr>
          <p:grpSpPr>
            <a:xfrm>
              <a:off x="5242325" y="3899618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1AF11C-B1B9-B220-A72A-F76BDBB551E1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A9AD79-2F73-F00D-E52B-67CE5948C230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흐름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7C43342-2F72-3D8A-2DBA-03EE98355481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4C5E940-8C23-547F-3575-FCBBF62E592C}"/>
              </a:ext>
            </a:extLst>
          </p:cNvPr>
          <p:cNvSpPr/>
          <p:nvPr/>
        </p:nvSpPr>
        <p:spPr>
          <a:xfrm>
            <a:off x="6659759" y="4490413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EB8A3F-2E63-A1B8-31E3-B5691DE07448}"/>
              </a:ext>
            </a:extLst>
          </p:cNvPr>
          <p:cNvSpPr txBox="1"/>
          <p:nvPr/>
        </p:nvSpPr>
        <p:spPr>
          <a:xfrm>
            <a:off x="9173852" y="4908640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C1639F4-E490-A7CD-143C-CBB81191FFFF}"/>
              </a:ext>
            </a:extLst>
          </p:cNvPr>
          <p:cNvSpPr/>
          <p:nvPr/>
        </p:nvSpPr>
        <p:spPr>
          <a:xfrm>
            <a:off x="4199962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2C42C62-6FA7-996F-9D5F-7EF73EB2228E}"/>
              </a:ext>
            </a:extLst>
          </p:cNvPr>
          <p:cNvSpPr/>
          <p:nvPr/>
        </p:nvSpPr>
        <p:spPr>
          <a:xfrm rot="16200000">
            <a:off x="4373131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B89DAF2-D5F8-C7AF-444A-7B79DC0BA9CE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524331" y="4349402"/>
            <a:ext cx="56286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6DC626F-A95F-EE89-A612-CE8588E497E7}"/>
              </a:ext>
            </a:extLst>
          </p:cNvPr>
          <p:cNvSpPr/>
          <p:nvPr/>
        </p:nvSpPr>
        <p:spPr>
          <a:xfrm>
            <a:off x="7767038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9EBCDF5-037C-2775-1177-321B8FE17541}"/>
              </a:ext>
            </a:extLst>
          </p:cNvPr>
          <p:cNvSpPr/>
          <p:nvPr/>
        </p:nvSpPr>
        <p:spPr>
          <a:xfrm rot="16200000">
            <a:off x="7969484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AE89259-F489-010E-4FB0-9FFF1B436494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4349402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FC8F6C8E-5C1B-30CA-2B4A-038048CCB0AB}"/>
              </a:ext>
            </a:extLst>
          </p:cNvPr>
          <p:cNvSpPr/>
          <p:nvPr/>
        </p:nvSpPr>
        <p:spPr>
          <a:xfrm>
            <a:off x="7756236" y="454957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7B0352-36AB-7AF8-C45A-493A232417AD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4639575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E5FDA9CC-A41C-51A0-CE4A-CFE03A55618E}"/>
              </a:ext>
            </a:extLst>
          </p:cNvPr>
          <p:cNvSpPr/>
          <p:nvPr/>
        </p:nvSpPr>
        <p:spPr>
          <a:xfrm rot="16200000">
            <a:off x="7969484" y="456937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635AAB-4792-7CAC-B7CD-F7726AA39096}"/>
              </a:ext>
            </a:extLst>
          </p:cNvPr>
          <p:cNvSpPr txBox="1"/>
          <p:nvPr/>
        </p:nvSpPr>
        <p:spPr>
          <a:xfrm>
            <a:off x="4320646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4BF853-C3C7-CC5E-E5AD-F21324243667}"/>
              </a:ext>
            </a:extLst>
          </p:cNvPr>
          <p:cNvSpPr txBox="1"/>
          <p:nvPr/>
        </p:nvSpPr>
        <p:spPr>
          <a:xfrm>
            <a:off x="6993049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F09A951-15DF-B414-0A0D-10BBC460D210}"/>
              </a:ext>
            </a:extLst>
          </p:cNvPr>
          <p:cNvGrpSpPr/>
          <p:nvPr/>
        </p:nvGrpSpPr>
        <p:grpSpPr>
          <a:xfrm>
            <a:off x="4201288" y="1487969"/>
            <a:ext cx="3740349" cy="5034626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D9F405-01D0-2480-8311-4E15396DEDCC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0B4AFAB5-16DB-FE56-E486-1ED67DE40113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649EF9D-BA30-E8D5-CA03-A6679A710C5D}"/>
              </a:ext>
            </a:extLst>
          </p:cNvPr>
          <p:cNvSpPr txBox="1"/>
          <p:nvPr/>
        </p:nvSpPr>
        <p:spPr>
          <a:xfrm>
            <a:off x="4561596" y="2972978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726038-CE8B-37E0-FB10-AD62F8DF5A33}"/>
              </a:ext>
            </a:extLst>
          </p:cNvPr>
          <p:cNvSpPr txBox="1"/>
          <p:nvPr/>
        </p:nvSpPr>
        <p:spPr>
          <a:xfrm>
            <a:off x="5510251" y="1872129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유닛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Unit Tests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47A70E7-C3AC-E470-81DE-B0D227C01F70}"/>
              </a:ext>
            </a:extLst>
          </p:cNvPr>
          <p:cNvGrpSpPr/>
          <p:nvPr/>
        </p:nvGrpSpPr>
        <p:grpSpPr>
          <a:xfrm>
            <a:off x="4206690" y="2094810"/>
            <a:ext cx="3729546" cy="523220"/>
            <a:chOff x="4360819" y="2267001"/>
            <a:chExt cx="3470362" cy="2952271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427B42F-8832-1B4A-49C1-A21DD151D9E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819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1C7F8AE-83F2-FA8D-DCCE-58E012A77B89}"/>
                </a:ext>
              </a:extLst>
            </p:cNvPr>
            <p:cNvCxnSpPr>
              <a:cxnSpLocks/>
            </p:cNvCxnSpPr>
            <p:nvPr/>
          </p:nvCxnSpPr>
          <p:spPr>
            <a:xfrm>
              <a:off x="7831181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77E50BF-E3B1-FF6A-E720-7FD738048ED0}"/>
              </a:ext>
            </a:extLst>
          </p:cNvPr>
          <p:cNvCxnSpPr>
            <a:cxnSpLocks/>
          </p:cNvCxnSpPr>
          <p:nvPr/>
        </p:nvCxnSpPr>
        <p:spPr>
          <a:xfrm>
            <a:off x="4206690" y="2497140"/>
            <a:ext cx="3729546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F6EE93F-B3DD-0740-E9EA-8F5C11A75E84}"/>
              </a:ext>
            </a:extLst>
          </p:cNvPr>
          <p:cNvSpPr txBox="1"/>
          <p:nvPr/>
        </p:nvSpPr>
        <p:spPr>
          <a:xfrm>
            <a:off x="5266466" y="1487969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D6910B-22BA-DA91-40AA-3422BE01C7E1}"/>
              </a:ext>
            </a:extLst>
          </p:cNvPr>
          <p:cNvSpPr txBox="1"/>
          <p:nvPr/>
        </p:nvSpPr>
        <p:spPr>
          <a:xfrm>
            <a:off x="1345311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A5FEBE-46CC-815B-8522-06FE51DF6A66}"/>
              </a:ext>
            </a:extLst>
          </p:cNvPr>
          <p:cNvSpPr txBox="1"/>
          <p:nvPr/>
        </p:nvSpPr>
        <p:spPr>
          <a:xfrm>
            <a:off x="8563428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77E94E5-3AE0-8DFF-20DB-02359CA5BEB7}"/>
              </a:ext>
            </a:extLst>
          </p:cNvPr>
          <p:cNvGrpSpPr/>
          <p:nvPr/>
        </p:nvGrpSpPr>
        <p:grpSpPr>
          <a:xfrm>
            <a:off x="1130156" y="1001645"/>
            <a:ext cx="9868391" cy="523220"/>
            <a:chOff x="1356295" y="305810"/>
            <a:chExt cx="9154290" cy="523220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68EDEC8-1090-5D40-F5C0-BDF6914B7FF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690AE54-9F79-76D8-DA80-80F02658B752}"/>
                </a:ext>
              </a:extLst>
            </p:cNvPr>
            <p:cNvCxnSpPr>
              <a:cxnSpLocks/>
            </p:cNvCxnSpPr>
            <p:nvPr/>
          </p:nvCxnSpPr>
          <p:spPr>
            <a:xfrm>
              <a:off x="1051058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E420531B-55B0-E74A-35B8-A437424FA56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644094"/>
              <a:ext cx="915429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767B933-6F1E-0320-7467-F2950D628281}"/>
              </a:ext>
            </a:extLst>
          </p:cNvPr>
          <p:cNvSpPr txBox="1"/>
          <p:nvPr/>
        </p:nvSpPr>
        <p:spPr>
          <a:xfrm>
            <a:off x="5363448" y="677364"/>
            <a:ext cx="1416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통합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Integration Tests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4A1FBEB-EC58-3750-67F5-7ACBF597C48A}"/>
              </a:ext>
            </a:extLst>
          </p:cNvPr>
          <p:cNvSpPr txBox="1"/>
          <p:nvPr/>
        </p:nvSpPr>
        <p:spPr>
          <a:xfrm>
            <a:off x="5266466" y="289685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9F1A73C-2161-8B4F-F60B-73FCBFD334C5}"/>
              </a:ext>
            </a:extLst>
          </p:cNvPr>
          <p:cNvGrpSpPr/>
          <p:nvPr/>
        </p:nvGrpSpPr>
        <p:grpSpPr>
          <a:xfrm>
            <a:off x="5087196" y="5723260"/>
            <a:ext cx="1968533" cy="759761"/>
            <a:chOff x="5087196" y="3822326"/>
            <a:chExt cx="1968533" cy="759761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58922187-8505-3AE5-B082-3EB4E5E89F4C}"/>
                </a:ext>
              </a:extLst>
            </p:cNvPr>
            <p:cNvGrpSpPr/>
            <p:nvPr/>
          </p:nvGrpSpPr>
          <p:grpSpPr>
            <a:xfrm>
              <a:off x="5393841" y="3899618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71D5F61-0F60-7F9D-7F20-7286BB82CBC0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48EB41F-4E9A-8A22-43A2-A286E710CA86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단위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DD483CC-F0A7-7642-A44D-E147A95E6C67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33B3FD8-2226-786A-0E9E-57E9F25755D9}"/>
              </a:ext>
            </a:extLst>
          </p:cNvPr>
          <p:cNvGrpSpPr/>
          <p:nvPr/>
        </p:nvGrpSpPr>
        <p:grpSpPr>
          <a:xfrm>
            <a:off x="8633425" y="5257425"/>
            <a:ext cx="1968533" cy="759761"/>
            <a:chOff x="8633425" y="3822326"/>
            <a:chExt cx="1968533" cy="75976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BFC5609-1229-CCA3-AAE0-E061642751A3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A5185489-1EA9-EA61-2CB4-DC853640B008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B51A9F3-EB2C-91DD-F74B-2A70ED214150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F664176-D978-9783-D857-5BB0467BD4D4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3C94025-8496-3C2F-FF2E-6E0E994C0A63}"/>
              </a:ext>
            </a:extLst>
          </p:cNvPr>
          <p:cNvSpPr txBox="1"/>
          <p:nvPr/>
        </p:nvSpPr>
        <p:spPr>
          <a:xfrm>
            <a:off x="10637481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153B84-F458-6B5A-CF3B-667ED93EB380}"/>
              </a:ext>
            </a:extLst>
          </p:cNvPr>
          <p:cNvSpPr txBox="1"/>
          <p:nvPr/>
        </p:nvSpPr>
        <p:spPr>
          <a:xfrm>
            <a:off x="851564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4934771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601FF-6295-E8AB-F02D-1184BCDCE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19EE3C1-00EC-93A9-7B78-B4F06F797B98}"/>
              </a:ext>
            </a:extLst>
          </p:cNvPr>
          <p:cNvSpPr/>
          <p:nvPr/>
        </p:nvSpPr>
        <p:spPr>
          <a:xfrm>
            <a:off x="679807" y="61547"/>
            <a:ext cx="10832386" cy="64007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12C1671-C4CF-D17D-185B-DEFD3C7918EC}"/>
              </a:ext>
            </a:extLst>
          </p:cNvPr>
          <p:cNvGrpSpPr/>
          <p:nvPr/>
        </p:nvGrpSpPr>
        <p:grpSpPr>
          <a:xfrm>
            <a:off x="4201288" y="167055"/>
            <a:ext cx="3740349" cy="6216160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C8E5B405-5B00-39ED-9965-71997CA8FD1F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7BCD5D79-9AEE-4462-4E4A-4F5E33699DD1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7FB5E15-4D74-4D16-7F30-C662D02F7695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E0154C-3D87-DCDC-373E-9AB888C8C0D1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25561-4BAD-DD32-699E-E1F00D10271F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69F99-C731-DBB0-281F-C460AEC38983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68D6A3-92BD-A178-E93A-53B9C787872F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A6B837-477B-896A-C6A4-FF7B8F6EFE97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A951E-0A85-D179-1E9D-83B24E7B1E28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761943-5608-F361-3F59-BDD762B14E14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BB2F57-18B7-B96E-F3A8-6B2FB16744E8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0A8D4FA-494E-7A3A-4A03-F94D26FAA8C8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4C27250-4425-ED29-CC89-E2CDF0D71948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D5C25F-16C8-7F79-5815-4A16E1E7BCED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E7E5A5-FD06-2C4D-7A6F-0F657A955EDA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9B4EDC-EBDE-013A-F5E1-7CAF0696449C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8CA6F7D-C738-2761-11DC-31212F17104E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8949C-5319-F7A3-99D0-3A123C0C3DAE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A459D35-4477-F92D-E837-C031938A5257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9C7DA49-07DF-4D9F-4878-AEDF61E06F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511F82DD-D892-B431-A1BF-44A344DBF24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1F9BD226-388D-7E27-DFE2-20E84638EA53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8EB4BD-2EC8-0E6A-BD0E-1195862AD402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8B15BD-3C2C-5017-3D4A-1094253ECD09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710C931-0A21-BDE8-9D3F-02DEA78259C8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0472C-E49F-A8DD-2FEF-4CB6E855C8EE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5E54EDD-2A3A-1CA6-7D44-C5D1164894A0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F48829E-0ABA-FF95-7B37-48FC2951CD5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7CA7A64-AB64-0BE2-B10D-A1330F29A4D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9F20937-60B4-3B6B-C089-CA3DA80E4AEB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978D358-764D-57A0-7DB8-EB290BCD4428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B5820A2-73F0-A76F-2BAD-931F773E3331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261875E-4CA6-AB88-0B5E-69C447229A1E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8577B6-B1A3-5580-43E9-AEF8072C90F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86109DB-916D-9854-D2BB-9FC87894E93C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08AAFF6-62F3-5D1D-8035-BF028E94FA0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F627EFA-33A4-69E9-16CC-F0C8501988A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86AAFCFA-02E0-83FC-6DFC-652F90D06EC1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BB07A406-D120-E24A-1060-7D33766E1E01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D8530A70-22BF-6C6F-639E-9157C5BB029F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F21B632-9AEA-338B-211E-890041F050B8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858335E-E210-A8E9-6C64-5C5C1E536A84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F2FFD48-A420-AB36-9932-104A6C9049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88DCA-A439-B14C-7E24-E167FBD72370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8DC54C-AE8A-925C-1023-346058D28E2F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294CC40-3CED-ADE5-C327-E6C2D15CEED3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F0CAF69-42B3-823A-DBF2-316C80C1A0A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12B93F-D961-1B00-4948-EE3D6B9CBC98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C53668-2111-532C-66B9-880D60524CE4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9AB99-2007-78FA-1EF8-6B55CB9477A5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DF370-2F4B-DDCE-B4F6-AD31F5548E3C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569739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B035C-E58E-8CFA-F111-811E98799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07BA6E-0CBC-A813-102B-3A7D295D78F9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90B01EF-8710-6E9F-B4A4-2912E524C80D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1B8B295B-69C6-9050-33CE-C92CC2FDC0D2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A2DCED4-B38E-D296-7ACC-210F40700903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54C5E0B-2A3A-9C38-AF34-2D2080F4F170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FFCE38-25C5-8F73-4925-24F7E51FE957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4CC54C-3F8B-BC8E-A227-7B79215C2B1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50712-250B-C64F-4924-73FC4143A8EF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9C1C5D-6C29-E782-050F-6AFF0D2227D1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17129-D795-D449-3F30-65433BB07C3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59888-4472-928D-2D7E-18BBEE3BA0EA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BE4810-F470-4AC3-9168-6D4D115DA39B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6AE868-3FFD-31FF-AE77-94617CCCDBB3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AA90327-1FF9-DFB1-E2EF-8F7D910AC16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182630-8DDD-7893-B2FB-6AD132EF8DA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C79811-53AB-CD3A-A002-B54BC2A7E648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7B3113-167D-F54F-4593-8CAADAB92DC3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453C1B-9AB7-5F33-3885-1CDC24366920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9B1F2DF-B9BB-0A78-2F6A-9E111761794A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DD37BC-9ABF-A0E5-34B8-9E7276DE8255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FF5DA53-8B1D-C096-D317-DE5914E5E16F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B071400-9477-4144-9BD9-61EE0DD84E60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061E832-CE88-7510-C355-F2A41F274A5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5A39B6C-B3CF-253C-B05D-0B774EF00E50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1C6C30-C107-BFED-77B4-E6EACE87E0F3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D6D4B5-5D38-E837-3027-FBD12A6A559D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D45AE03-71A3-C918-FE68-C5AB0EEBD24C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763C98C-114B-2384-BCFF-F3A00518FA22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B701A89-5229-9B6A-04A8-E70699801FF8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FE1A400-4232-BF61-F5CE-84A37BB4767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3637459-020F-07F8-938F-3B3FC8FA0E1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C2475F-25ED-B1A7-84B6-98BD1C1ABCB8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597BC3-BE7A-2150-1EC2-AC129529E691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E869624-3408-74A5-984D-1926EBAE7A06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A22BD5E-7ACA-564C-AB07-30E45B35A38B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226578-32E0-7AA2-98F7-975698B6EA60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BC340E8-1F49-0D4D-37B2-2515E273CB1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703E71D-38E9-1C49-0CF3-725343718E0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37E060B-05E4-3F82-AF83-2E62765E879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5E6C6C10-E3AA-8B6F-E728-798EB530323F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F61E3B59-2702-1D4F-2305-BD955ADA313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0A667AE-2A67-32AC-802E-66F7B238AB09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9FEBCE7-A659-D8F3-7802-804E14F3CFE7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2994595-534C-ABFE-E170-A47924EE19F6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02EE326-9C3B-3573-BFC6-718C02F4A1D6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5B3EE8B-276C-6382-3FF9-61952017B5C7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42FF5ED-D865-9727-9C36-6FCF83C73F29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1DDC471-5E87-E610-808D-EEAB9356281B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BCF88A1-AC28-C284-7D74-FB5A87D0774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92812C-266A-0F34-4D93-79E835DFF38C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D764A4-023B-3A3A-2D04-5FB65E2E9C9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D62E7CC-B9D5-0811-8413-5BA886EC5220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1C48455-44F6-544F-346D-4431E61E3B7B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23A2952-C0E8-762D-5BA4-C188186E0D17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C5891A-7161-856B-EB7B-6BB395341F52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A243643-352C-BD72-C4AF-043CC7A0CEF0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072D73E-DEE4-C11E-9E61-2B065C571FBD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48EACA6-65C8-521B-4FA3-FDC65D1089C6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ABD1DD0-1031-280F-87AF-ED7C8BDD74E9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ED8ED51-FDAE-C975-CF67-2309E276C910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0CEAD1-E18B-A982-6823-4ACCF7D95F24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42DD84-C885-E984-745A-E841E4E1AED7}"/>
              </a:ext>
            </a:extLst>
          </p:cNvPr>
          <p:cNvSpPr/>
          <p:nvPr/>
        </p:nvSpPr>
        <p:spPr>
          <a:xfrm>
            <a:off x="4658080" y="3318876"/>
            <a:ext cx="6168618" cy="302810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0EE1946-2226-345E-04F9-FDB6F8C01C2E}"/>
              </a:ext>
            </a:extLst>
          </p:cNvPr>
          <p:cNvSpPr/>
          <p:nvPr/>
        </p:nvSpPr>
        <p:spPr>
          <a:xfrm>
            <a:off x="4538040" y="3140719"/>
            <a:ext cx="6408699" cy="330404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A03B728-4C5E-59E4-683F-85CEA23F96F5}"/>
              </a:ext>
            </a:extLst>
          </p:cNvPr>
          <p:cNvSpPr/>
          <p:nvPr/>
        </p:nvSpPr>
        <p:spPr>
          <a:xfrm>
            <a:off x="4415461" y="2915049"/>
            <a:ext cx="6653857" cy="365713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65FB9-A565-7369-BF47-8657A265B82E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4BFF85-F942-B034-C973-4ADD6B5241CA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80103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61273-76B2-9924-F007-70F6F2C22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9051EA2-ADCB-A091-2FB2-FAFD2A7F62BB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2803802" y="2026219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F503F1E-1766-84DF-78C2-3F084A6993A2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1725" y="4832620"/>
            <a:ext cx="884450" cy="1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FCF4C9A-1F3A-8BFE-27EE-32EB0B4986AE}"/>
              </a:ext>
            </a:extLst>
          </p:cNvPr>
          <p:cNvSpPr txBox="1"/>
          <p:nvPr/>
        </p:nvSpPr>
        <p:spPr>
          <a:xfrm>
            <a:off x="4127718" y="3472792"/>
            <a:ext cx="147989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5DE45DC-B929-FE21-2348-F0B3109D3CBB}"/>
              </a:ext>
            </a:extLst>
          </p:cNvPr>
          <p:cNvGrpSpPr/>
          <p:nvPr/>
        </p:nvGrpSpPr>
        <p:grpSpPr>
          <a:xfrm>
            <a:off x="9393270" y="1534211"/>
            <a:ext cx="1968533" cy="3678290"/>
            <a:chOff x="8756375" y="932794"/>
            <a:chExt cx="1968533" cy="367829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91D503-32B3-FA5A-C87E-438E90AA96C9}"/>
                </a:ext>
              </a:extLst>
            </p:cNvPr>
            <p:cNvSpPr/>
            <p:nvPr/>
          </p:nvSpPr>
          <p:spPr>
            <a:xfrm>
              <a:off x="8756375" y="128983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689812E-68ED-EA11-5215-A99F22894640}"/>
                </a:ext>
              </a:extLst>
            </p:cNvPr>
            <p:cNvSpPr txBox="1"/>
            <p:nvPr/>
          </p:nvSpPr>
          <p:spPr>
            <a:xfrm>
              <a:off x="9051863" y="136712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D93B5DA-7431-A1B3-D71E-DAFE8833CABD}"/>
                </a:ext>
              </a:extLst>
            </p:cNvPr>
            <p:cNvSpPr txBox="1"/>
            <p:nvPr/>
          </p:nvSpPr>
          <p:spPr>
            <a:xfrm>
              <a:off x="9483423" y="169530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4AD8444-B283-F357-E6D0-6E11695AE29A}"/>
                </a:ext>
              </a:extLst>
            </p:cNvPr>
            <p:cNvSpPr txBox="1"/>
            <p:nvPr/>
          </p:nvSpPr>
          <p:spPr>
            <a:xfrm>
              <a:off x="9397599" y="93279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FC8A383-8BB4-71D9-1167-163C00C2E663}"/>
                </a:ext>
              </a:extLst>
            </p:cNvPr>
            <p:cNvSpPr txBox="1"/>
            <p:nvPr/>
          </p:nvSpPr>
          <p:spPr>
            <a:xfrm>
              <a:off x="9296802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56E195A-E650-2E15-7B58-F0A4961A7CB9}"/>
                </a:ext>
              </a:extLst>
            </p:cNvPr>
            <p:cNvSpPr/>
            <p:nvPr/>
          </p:nvSpPr>
          <p:spPr>
            <a:xfrm>
              <a:off x="8756375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81477C5-7014-3ED0-961A-DCEBEFF7A3CC}"/>
                </a:ext>
              </a:extLst>
            </p:cNvPr>
            <p:cNvSpPr txBox="1"/>
            <p:nvPr/>
          </p:nvSpPr>
          <p:spPr>
            <a:xfrm>
              <a:off x="9051863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CFF6C62-0EC3-EBF1-BE55-8812D084D18E}"/>
                </a:ext>
              </a:extLst>
            </p:cNvPr>
            <p:cNvSpPr txBox="1"/>
            <p:nvPr/>
          </p:nvSpPr>
          <p:spPr>
            <a:xfrm>
              <a:off x="9483423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C9ECA985-4739-1A95-569A-D48D78DE0943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1725" y="2271128"/>
            <a:ext cx="231154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F1C3ED9-765F-EC42-54F2-5E47E45DB60A}"/>
              </a:ext>
            </a:extLst>
          </p:cNvPr>
          <p:cNvSpPr txBox="1"/>
          <p:nvPr/>
        </p:nvSpPr>
        <p:spPr>
          <a:xfrm>
            <a:off x="7714759" y="1958077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66AF680-1087-82DA-1953-0D04F1A4CA94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2803802" y="2517182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2699DD3-C916-6516-D69E-AF6F3BD8F16E}"/>
              </a:ext>
            </a:extLst>
          </p:cNvPr>
          <p:cNvSpPr txBox="1"/>
          <p:nvPr/>
        </p:nvSpPr>
        <p:spPr>
          <a:xfrm>
            <a:off x="3199824" y="1704810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C01531-45F5-4184-B5B1-B4024D06F6C9}"/>
              </a:ext>
            </a:extLst>
          </p:cNvPr>
          <p:cNvSpPr txBox="1"/>
          <p:nvPr/>
        </p:nvSpPr>
        <p:spPr>
          <a:xfrm>
            <a:off x="3308829" y="2197261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028216-2F5F-7740-3C34-77524F9490FC}"/>
              </a:ext>
            </a:extLst>
          </p:cNvPr>
          <p:cNvGrpSpPr/>
          <p:nvPr/>
        </p:nvGrpSpPr>
        <p:grpSpPr>
          <a:xfrm>
            <a:off x="835269" y="1534211"/>
            <a:ext cx="1974362" cy="3678290"/>
            <a:chOff x="1409271" y="1534211"/>
            <a:chExt cx="1974362" cy="36782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321C4E5-1637-D874-EFAA-284F48AE7293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358983-6C20-AD91-B305-4FA1E4C0B883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1556CA9-73BF-2E0A-C484-3A38C608EE22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920F04A-FD54-8E52-8C67-3DD65789E8C8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69E2146-40AA-2437-D5C2-9B98C36E4356}"/>
                </a:ext>
              </a:extLst>
            </p:cNvPr>
            <p:cNvSpPr/>
            <p:nvPr/>
          </p:nvSpPr>
          <p:spPr>
            <a:xfrm>
              <a:off x="3165123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DCA5DB8-1F42-6FFB-D409-B3475EC27F90}"/>
                </a:ext>
              </a:extLst>
            </p:cNvPr>
            <p:cNvSpPr/>
            <p:nvPr/>
          </p:nvSpPr>
          <p:spPr>
            <a:xfrm>
              <a:off x="3165123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790A02-A493-AFE3-603D-E340F138591D}"/>
                </a:ext>
              </a:extLst>
            </p:cNvPr>
            <p:cNvSpPr txBox="1"/>
            <p:nvPr/>
          </p:nvSpPr>
          <p:spPr>
            <a:xfrm>
              <a:off x="1955528" y="40910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DFFF68D-880E-6E08-35CC-EFB20304F93D}"/>
                </a:ext>
              </a:extLst>
            </p:cNvPr>
            <p:cNvSpPr/>
            <p:nvPr/>
          </p:nvSpPr>
          <p:spPr>
            <a:xfrm>
              <a:off x="1415100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6AE2AD2-1F6D-40DF-615C-A5C88AE3F081}"/>
                </a:ext>
              </a:extLst>
            </p:cNvPr>
            <p:cNvSpPr txBox="1"/>
            <p:nvPr/>
          </p:nvSpPr>
          <p:spPr>
            <a:xfrm>
              <a:off x="1710588" y="45300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AE54BC7-BCBE-04E4-5B99-4DAF37E9E89D}"/>
                </a:ext>
              </a:extLst>
            </p:cNvPr>
            <p:cNvSpPr txBox="1"/>
            <p:nvPr/>
          </p:nvSpPr>
          <p:spPr>
            <a:xfrm>
              <a:off x="2142148" y="48582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19EF784-8A72-1FA4-1602-CC83C6BF7C0C}"/>
              </a:ext>
            </a:extLst>
          </p:cNvPr>
          <p:cNvCxnSpPr>
            <a:cxnSpLocks/>
          </p:cNvCxnSpPr>
          <p:nvPr/>
        </p:nvCxnSpPr>
        <p:spPr>
          <a:xfrm>
            <a:off x="4226115" y="4832620"/>
            <a:ext cx="887077" cy="1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B99595E9-F3BC-2741-2783-15E8D09ACCFF}"/>
              </a:ext>
            </a:extLst>
          </p:cNvPr>
          <p:cNvSpPr/>
          <p:nvPr/>
        </p:nvSpPr>
        <p:spPr>
          <a:xfrm>
            <a:off x="7966175" y="4670620"/>
            <a:ext cx="324000" cy="324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3532110-1B17-5D41-4B56-7EE60ADF9039}"/>
              </a:ext>
            </a:extLst>
          </p:cNvPr>
          <p:cNvSpPr/>
          <p:nvPr/>
        </p:nvSpPr>
        <p:spPr>
          <a:xfrm>
            <a:off x="8128615" y="4546327"/>
            <a:ext cx="367407" cy="572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7EB3B84-E605-7A07-6B71-2DFD47AFBB74}"/>
              </a:ext>
            </a:extLst>
          </p:cNvPr>
          <p:cNvSpPr/>
          <p:nvPr/>
        </p:nvSpPr>
        <p:spPr>
          <a:xfrm>
            <a:off x="8038175" y="4742620"/>
            <a:ext cx="180000" cy="18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1434CCA-234A-7D93-678F-5CC8CA0D2F9E}"/>
              </a:ext>
            </a:extLst>
          </p:cNvPr>
          <p:cNvSpPr/>
          <p:nvPr/>
        </p:nvSpPr>
        <p:spPr>
          <a:xfrm>
            <a:off x="3902115" y="4670620"/>
            <a:ext cx="324000" cy="324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E6A9042-0320-7ABC-F94C-6B5168F51DBA}"/>
              </a:ext>
            </a:extLst>
          </p:cNvPr>
          <p:cNvSpPr/>
          <p:nvPr/>
        </p:nvSpPr>
        <p:spPr>
          <a:xfrm>
            <a:off x="3696708" y="4546327"/>
            <a:ext cx="367407" cy="572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90FEF69-0EAA-43AA-A507-465D78134EF4}"/>
              </a:ext>
            </a:extLst>
          </p:cNvPr>
          <p:cNvSpPr/>
          <p:nvPr/>
        </p:nvSpPr>
        <p:spPr>
          <a:xfrm>
            <a:off x="3974115" y="4742620"/>
            <a:ext cx="180000" cy="18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61774E4-96B6-2CE7-E654-703D495A91B4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2809631" y="4832620"/>
            <a:ext cx="1164484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9243AE8-AF09-236C-41E4-7F74B59A23AD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8218175" y="4832620"/>
            <a:ext cx="1175095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BFF04A-A127-B650-EB16-A2C72267AD99}"/>
              </a:ext>
            </a:extLst>
          </p:cNvPr>
          <p:cNvSpPr/>
          <p:nvPr/>
        </p:nvSpPr>
        <p:spPr>
          <a:xfrm>
            <a:off x="5113192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0C7F3FB-E91C-6FB7-B22C-C3B13A174839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7458" y="3286017"/>
            <a:ext cx="1" cy="1166723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E96A4BA2-6332-A070-BA86-E2669A9F405D}"/>
              </a:ext>
            </a:extLst>
          </p:cNvPr>
          <p:cNvSpPr/>
          <p:nvPr/>
        </p:nvSpPr>
        <p:spPr>
          <a:xfrm>
            <a:off x="6007458" y="3106017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F238566-55B0-AA39-91C9-432A20DAC27A}"/>
              </a:ext>
            </a:extLst>
          </p:cNvPr>
          <p:cNvSpPr/>
          <p:nvPr/>
        </p:nvSpPr>
        <p:spPr>
          <a:xfrm>
            <a:off x="5113192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2D58B39-D367-1D87-36BB-D86E5D483664}"/>
              </a:ext>
            </a:extLst>
          </p:cNvPr>
          <p:cNvSpPr txBox="1"/>
          <p:nvPr/>
        </p:nvSpPr>
        <p:spPr>
          <a:xfrm>
            <a:off x="5607933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ADB2153-DA94-5D4D-584F-C7E7CF49D6EB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7458" y="2651008"/>
            <a:ext cx="1" cy="45500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217EE56-C805-4FE1-0F94-58966F5399CD}"/>
              </a:ext>
            </a:extLst>
          </p:cNvPr>
          <p:cNvGrpSpPr/>
          <p:nvPr/>
        </p:nvGrpSpPr>
        <p:grpSpPr>
          <a:xfrm>
            <a:off x="5632901" y="3576560"/>
            <a:ext cx="929115" cy="585637"/>
            <a:chOff x="5632901" y="3009863"/>
            <a:chExt cx="929115" cy="58563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7737D4B-F1E0-4D95-1530-744EF3F553E7}"/>
                </a:ext>
              </a:extLst>
            </p:cNvPr>
            <p:cNvSpPr/>
            <p:nvPr/>
          </p:nvSpPr>
          <p:spPr>
            <a:xfrm>
              <a:off x="5632901" y="345150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B74CAD3-1CD4-8014-4C71-F837D7F22801}"/>
                </a:ext>
              </a:extLst>
            </p:cNvPr>
            <p:cNvSpPr/>
            <p:nvPr/>
          </p:nvSpPr>
          <p:spPr>
            <a:xfrm>
              <a:off x="5632901" y="3230682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A601C88-7077-CF8F-A47B-5C0172B05614}"/>
                </a:ext>
              </a:extLst>
            </p:cNvPr>
            <p:cNvSpPr/>
            <p:nvPr/>
          </p:nvSpPr>
          <p:spPr>
            <a:xfrm>
              <a:off x="5632901" y="3009863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C2BA009-B16A-D2C0-A98B-74A77842C14E}"/>
              </a:ext>
            </a:extLst>
          </p:cNvPr>
          <p:cNvSpPr/>
          <p:nvPr/>
        </p:nvSpPr>
        <p:spPr>
          <a:xfrm>
            <a:off x="5113192" y="1891247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F7F237C-1F32-CFCA-AFDA-1089CFCED866}"/>
              </a:ext>
            </a:extLst>
          </p:cNvPr>
          <p:cNvSpPr/>
          <p:nvPr/>
        </p:nvSpPr>
        <p:spPr>
          <a:xfrm>
            <a:off x="5113192" y="238221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F44136A-0487-D078-0DD1-FA1E35299E23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7459" y="5212501"/>
            <a:ext cx="0" cy="55436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0211C3-8E37-0FDD-D802-8267BBD4C981}"/>
              </a:ext>
            </a:extLst>
          </p:cNvPr>
          <p:cNvSpPr txBox="1"/>
          <p:nvPr/>
        </p:nvSpPr>
        <p:spPr>
          <a:xfrm>
            <a:off x="5268321" y="45300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A948B3-1910-86B5-69D3-79B9E6C6A664}"/>
              </a:ext>
            </a:extLst>
          </p:cNvPr>
          <p:cNvSpPr txBox="1"/>
          <p:nvPr/>
        </p:nvSpPr>
        <p:spPr>
          <a:xfrm>
            <a:off x="5719791" y="48582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ADFCEE1-CA4A-EE70-E835-AC893069D94B}"/>
              </a:ext>
            </a:extLst>
          </p:cNvPr>
          <p:cNvGrpSpPr/>
          <p:nvPr/>
        </p:nvGrpSpPr>
        <p:grpSpPr>
          <a:xfrm>
            <a:off x="5113192" y="5766862"/>
            <a:ext cx="1968533" cy="759761"/>
            <a:chOff x="5111734" y="5608603"/>
            <a:chExt cx="1968533" cy="75976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883771D-56E4-A5E4-AAD2-30487CB58777}"/>
                </a:ext>
              </a:extLst>
            </p:cNvPr>
            <p:cNvSpPr/>
            <p:nvPr/>
          </p:nvSpPr>
          <p:spPr>
            <a:xfrm>
              <a:off x="5111734" y="560860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E37CF1A-EBDE-F551-22EF-7673CCAF3D8D}"/>
                </a:ext>
              </a:extLst>
            </p:cNvPr>
            <p:cNvSpPr txBox="1"/>
            <p:nvPr/>
          </p:nvSpPr>
          <p:spPr>
            <a:xfrm>
              <a:off x="5418379" y="56858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4A203DC-956E-17D4-5753-BE177AE1B9FA}"/>
                </a:ext>
              </a:extLst>
            </p:cNvPr>
            <p:cNvSpPr txBox="1"/>
            <p:nvPr/>
          </p:nvSpPr>
          <p:spPr>
            <a:xfrm>
              <a:off x="5718333" y="60140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FCB297C-8E53-D94D-37AA-14910A31D106}"/>
              </a:ext>
            </a:extLst>
          </p:cNvPr>
          <p:cNvGrpSpPr/>
          <p:nvPr/>
        </p:nvGrpSpPr>
        <p:grpSpPr>
          <a:xfrm>
            <a:off x="8645433" y="4562620"/>
            <a:ext cx="320580" cy="540000"/>
            <a:chOff x="7248301" y="4562620"/>
            <a:chExt cx="320580" cy="540000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780D178-97C0-C6F7-DB03-6B5DE0843EA2}"/>
                </a:ext>
              </a:extLst>
            </p:cNvPr>
            <p:cNvSpPr/>
            <p:nvPr/>
          </p:nvSpPr>
          <p:spPr>
            <a:xfrm rot="16200000">
              <a:off x="7226881" y="47606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75649467-3E3E-5716-E19E-877878BE7B0F}"/>
                </a:ext>
              </a:extLst>
            </p:cNvPr>
            <p:cNvSpPr/>
            <p:nvPr/>
          </p:nvSpPr>
          <p:spPr>
            <a:xfrm rot="16200000">
              <a:off x="7050301" y="47606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720797A-5493-F5EE-3156-235B001E2ADE}"/>
              </a:ext>
            </a:extLst>
          </p:cNvPr>
          <p:cNvGrpSpPr/>
          <p:nvPr/>
        </p:nvGrpSpPr>
        <p:grpSpPr>
          <a:xfrm>
            <a:off x="3231583" y="4562620"/>
            <a:ext cx="320580" cy="540000"/>
            <a:chOff x="3092879" y="4562620"/>
            <a:chExt cx="320580" cy="540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5B6D2956-F59D-1FB2-7E7D-0F54E8AE52B3}"/>
                </a:ext>
              </a:extLst>
            </p:cNvPr>
            <p:cNvSpPr/>
            <p:nvPr/>
          </p:nvSpPr>
          <p:spPr>
            <a:xfrm rot="16200000">
              <a:off x="3071459" y="47606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30A93C2-0498-542C-7C1A-0997AB3A28E1}"/>
                </a:ext>
              </a:extLst>
            </p:cNvPr>
            <p:cNvSpPr/>
            <p:nvPr/>
          </p:nvSpPr>
          <p:spPr>
            <a:xfrm rot="16200000">
              <a:off x="2894879" y="47606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5E859FAF-BB02-9C50-F2E1-E13C82FA889E}"/>
              </a:ext>
            </a:extLst>
          </p:cNvPr>
          <p:cNvSpPr txBox="1"/>
          <p:nvPr/>
        </p:nvSpPr>
        <p:spPr>
          <a:xfrm>
            <a:off x="7047550" y="4878340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17893A-4317-7C7A-A14A-4DCDA2CCA33C}"/>
              </a:ext>
            </a:extLst>
          </p:cNvPr>
          <p:cNvSpPr txBox="1"/>
          <p:nvPr/>
        </p:nvSpPr>
        <p:spPr>
          <a:xfrm>
            <a:off x="4192757" y="4878340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98E7093-CD61-21E2-4C75-F1BAC1BCEAFE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화살표: 오른쪽 32">
            <a:extLst>
              <a:ext uri="{FF2B5EF4-FFF2-40B4-BE49-F238E27FC236}">
                <a16:creationId xmlns:a16="http://schemas.microsoft.com/office/drawing/2014/main" id="{7BF067A8-C398-7A02-50BD-EEE747572B6C}"/>
              </a:ext>
            </a:extLst>
          </p:cNvPr>
          <p:cNvSpPr/>
          <p:nvPr/>
        </p:nvSpPr>
        <p:spPr>
          <a:xfrm rot="10800000">
            <a:off x="7967884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화살표: 오른쪽 7">
            <a:extLst>
              <a:ext uri="{FF2B5EF4-FFF2-40B4-BE49-F238E27FC236}">
                <a16:creationId xmlns:a16="http://schemas.microsoft.com/office/drawing/2014/main" id="{58EE108A-D232-FDA9-2E8A-0CB22905BCE2}"/>
              </a:ext>
            </a:extLst>
          </p:cNvPr>
          <p:cNvSpPr/>
          <p:nvPr/>
        </p:nvSpPr>
        <p:spPr>
          <a:xfrm>
            <a:off x="1161803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화살표: 왼쪽/오른쪽 66">
            <a:extLst>
              <a:ext uri="{FF2B5EF4-FFF2-40B4-BE49-F238E27FC236}">
                <a16:creationId xmlns:a16="http://schemas.microsoft.com/office/drawing/2014/main" id="{25700AC7-2B40-CFA9-6C89-769779D34BE2}"/>
              </a:ext>
            </a:extLst>
          </p:cNvPr>
          <p:cNvSpPr/>
          <p:nvPr/>
        </p:nvSpPr>
        <p:spPr>
          <a:xfrm>
            <a:off x="4219247" y="695433"/>
            <a:ext cx="3746928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2D3EAF4-5CDC-F017-E912-BB56E1284502}"/>
              </a:ext>
            </a:extLst>
          </p:cNvPr>
          <p:cNvSpPr txBox="1"/>
          <p:nvPr/>
        </p:nvSpPr>
        <p:spPr>
          <a:xfrm>
            <a:off x="5611112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18A3C7C-BAB3-806F-FEEE-E486D469171C}"/>
              </a:ext>
            </a:extLst>
          </p:cNvPr>
          <p:cNvSpPr txBox="1"/>
          <p:nvPr/>
        </p:nvSpPr>
        <p:spPr>
          <a:xfrm>
            <a:off x="1933187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2C2BEB-68DD-3A94-3804-53E879BFBEB6}"/>
              </a:ext>
            </a:extLst>
          </p:cNvPr>
          <p:cNvSpPr txBox="1"/>
          <p:nvPr/>
        </p:nvSpPr>
        <p:spPr>
          <a:xfrm>
            <a:off x="9157341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DF1AE1-19F2-400D-63C7-C10A64032509}"/>
              </a:ext>
            </a:extLst>
          </p:cNvPr>
          <p:cNvSpPr txBox="1"/>
          <p:nvPr/>
        </p:nvSpPr>
        <p:spPr>
          <a:xfrm>
            <a:off x="1901255" y="20242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39338D-FFD7-B7CA-C0AE-FDAE11DEFA4A}"/>
              </a:ext>
            </a:extLst>
          </p:cNvPr>
          <p:cNvSpPr txBox="1"/>
          <p:nvPr/>
        </p:nvSpPr>
        <p:spPr>
          <a:xfrm>
            <a:off x="8986749" y="20242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92C1AEE-86A3-5598-D41E-99FC304F7041}"/>
              </a:ext>
            </a:extLst>
          </p:cNvPr>
          <p:cNvSpPr txBox="1"/>
          <p:nvPr/>
        </p:nvSpPr>
        <p:spPr>
          <a:xfrm>
            <a:off x="5228122" y="202427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3573AA2-1E10-5965-AE77-D16CBF40BEFB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CA9F659-3EBF-70CE-52E4-05A6E9EC1555}"/>
              </a:ext>
            </a:extLst>
          </p:cNvPr>
          <p:cNvSpPr txBox="1"/>
          <p:nvPr/>
        </p:nvSpPr>
        <p:spPr>
          <a:xfrm>
            <a:off x="10276801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B1BE1A2-3714-A208-5410-B222573863E9}"/>
              </a:ext>
            </a:extLst>
          </p:cNvPr>
          <p:cNvSpPr txBox="1"/>
          <p:nvPr/>
        </p:nvSpPr>
        <p:spPr>
          <a:xfrm>
            <a:off x="818930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</p:spTree>
    <p:extLst>
      <p:ext uri="{BB962C8B-B14F-4D97-AF65-F5344CB8AC3E}">
        <p14:creationId xmlns:p14="http://schemas.microsoft.com/office/powerpoint/2010/main" val="42386239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9F628-4DAF-8720-F2DF-84E89CBC8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3646306-C371-496A-409E-46745972E7A5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DEC2945-B200-7003-A44E-CC4A8B6906A6}"/>
              </a:ext>
            </a:extLst>
          </p:cNvPr>
          <p:cNvCxnSpPr>
            <a:cxnSpLocks/>
          </p:cNvCxnSpPr>
          <p:nvPr/>
        </p:nvCxnSpPr>
        <p:spPr>
          <a:xfrm>
            <a:off x="4201288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77C02C9-79F5-6543-9E7E-1695397EBD1C}"/>
              </a:ext>
            </a:extLst>
          </p:cNvPr>
          <p:cNvCxnSpPr>
            <a:cxnSpLocks/>
          </p:cNvCxnSpPr>
          <p:nvPr/>
        </p:nvCxnSpPr>
        <p:spPr>
          <a:xfrm>
            <a:off x="7941637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A0139B3-789D-9A4E-390B-DFB33517A18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377804" y="2064201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C4B240-CF11-12D6-3787-C53DFB8E5F36}"/>
              </a:ext>
            </a:extLst>
          </p:cNvPr>
          <p:cNvSpPr/>
          <p:nvPr/>
        </p:nvSpPr>
        <p:spPr>
          <a:xfrm>
            <a:off x="1409271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FE211-F252-2BF5-0965-3FBD05131FE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BB97CF-221B-80B5-F551-C9936CCE521E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118CD9-4624-F171-BC11-8863CD5F152B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F2DB29-47B9-9052-E462-88AB5A90E5E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83BF6-B4E7-90CE-69E4-E30940029FCF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0EFA13-AF5E-12F4-25F5-702D8517282D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DA7469-9F90-A7EF-4A54-CD9881634EC7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40127C4-8C00-755E-4CA2-12FFD5D4EC83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1BE31FF-EE70-7BA2-2986-1C259580733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503BB4-4AFE-8034-5B17-D87F18AB72C2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38183B-4258-A969-2D61-A0BD4E131871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CD8DE1-8FDA-8EE7-96C7-D67BB02CCA69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A42B1F-C2B0-A7CB-FD81-E07AF2FA1D1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E4B129-F823-B373-B32B-F022AF348562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A9B26A0-D977-280B-6F25-70D56AA8744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5D5A6E2-6BC0-B14D-DE45-BC473989AE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CF7F6A2-F344-C938-EAAB-F1533F90742A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68DBB21-8732-DF8A-33D3-C57F27E3136E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28B45C-F31F-C7C8-E308-CD629C2F7BE9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2E8A85-3BF9-97C0-FC70-6DA6EC4AFC16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525B1E-1B9C-619E-09C7-D41A67805A86}"/>
              </a:ext>
            </a:extLst>
          </p:cNvPr>
          <p:cNvSpPr txBox="1"/>
          <p:nvPr/>
        </p:nvSpPr>
        <p:spPr>
          <a:xfrm>
            <a:off x="5393841" y="55334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329E82-E190-327C-AD74-93362C258B9D}"/>
              </a:ext>
            </a:extLst>
          </p:cNvPr>
          <p:cNvSpPr txBox="1"/>
          <p:nvPr/>
        </p:nvSpPr>
        <p:spPr>
          <a:xfrm>
            <a:off x="5693795" y="5861673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B9EBF45-D4FC-498E-9743-DC7AF6D72BAE}"/>
              </a:ext>
            </a:extLst>
          </p:cNvPr>
          <p:cNvSpPr/>
          <p:nvPr/>
        </p:nvSpPr>
        <p:spPr>
          <a:xfrm>
            <a:off x="5087196" y="5456203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9C4C9D0-7E16-76A0-925E-1760F28DD4EA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C4AB8C-FC89-E313-1831-76113F8D1906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3EC83C-D4D2-8AFA-DBED-4FE060D7FB2D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E314C49-E44B-634C-214F-73FEDF3E9B0D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92432D1-D8D7-F687-8D28-5698E3C88057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BAF841-1E43-6A89-DD93-70AED0A6375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C84CF59-543C-DAD5-8054-E49D4FA9970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FE49524-8719-E582-5C3E-FC38017350F6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ACCB33F-8BC9-86C8-6529-6931C237EC3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6DE01D25-B1F0-3507-C50F-1F9C1E34A53D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A03A8E34-779F-8D69-14B9-688CE86F2C76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F4588C3-8CB3-A326-AD40-098FDA79AAD1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9BE2E1-D70C-3380-4285-3287D9D003EF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04F57AA-E319-1F56-E276-6B217715F5B2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39BF651-C7A5-78A8-7E25-324148CAEA11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D556718-EA48-CF72-0271-CB575F588179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15258EE-EA8D-F8D7-BC03-46FC62601F46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3B5925-55F2-A09F-94FD-0721DFDD94B8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394174B-6824-61DB-47B2-22D354E43828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B9B020-0553-616C-0939-6F90CDA42498}"/>
              </a:ext>
            </a:extLst>
          </p:cNvPr>
          <p:cNvSpPr/>
          <p:nvPr/>
        </p:nvSpPr>
        <p:spPr>
          <a:xfrm>
            <a:off x="5606905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7114F8-1CAC-364F-EC76-663CB6CACCA4}"/>
              </a:ext>
            </a:extLst>
          </p:cNvPr>
          <p:cNvSpPr/>
          <p:nvPr/>
        </p:nvSpPr>
        <p:spPr>
          <a:xfrm>
            <a:off x="5606905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752AEA-83BD-51EF-7AF1-6DE908CCD2B7}"/>
              </a:ext>
            </a:extLst>
          </p:cNvPr>
          <p:cNvSpPr/>
          <p:nvPr/>
        </p:nvSpPr>
        <p:spPr>
          <a:xfrm>
            <a:off x="5606905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B5F0B1D-0923-7670-B6C7-4E8EFEA5D6ED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46FBB0C-C32D-6921-11A9-D81587611815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21D4616-BBF6-A1AF-E5C7-A62C1A75C8E9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9875569-464B-A9CB-1BE9-2259CF7CD270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C463D0C-25D9-E409-D767-B97A6C27D1DD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390ED2A-2503-2B72-4086-78182664956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14B9BA-F61D-0764-976B-467EC98145C1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11BB762-02E1-25DB-EFEF-EFE6FC261787}"/>
              </a:ext>
            </a:extLst>
          </p:cNvPr>
          <p:cNvGrpSpPr/>
          <p:nvPr/>
        </p:nvGrpSpPr>
        <p:grpSpPr>
          <a:xfrm>
            <a:off x="4415461" y="2915049"/>
            <a:ext cx="6653857" cy="3657138"/>
            <a:chOff x="4415461" y="2915049"/>
            <a:chExt cx="6653857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54EA321-1DE9-1ABC-01FE-4E1A07C9D643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3DDF21E-208B-04F7-3208-54979A905811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05D347E-59E4-9308-9910-8BC416FEAF0D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64C7EB-AC21-5193-FB34-0993A25B6115}"/>
              </a:ext>
            </a:extLst>
          </p:cNvPr>
          <p:cNvSpPr/>
          <p:nvPr/>
        </p:nvSpPr>
        <p:spPr>
          <a:xfrm>
            <a:off x="3165123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0017540-43A1-6B93-C7E2-1AA76B5F005F}"/>
              </a:ext>
            </a:extLst>
          </p:cNvPr>
          <p:cNvSpPr/>
          <p:nvPr/>
        </p:nvSpPr>
        <p:spPr>
          <a:xfrm>
            <a:off x="3165123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BADC98-30EF-CF69-2E9D-0B5C460AC917}"/>
              </a:ext>
            </a:extLst>
          </p:cNvPr>
          <p:cNvSpPr/>
          <p:nvPr/>
        </p:nvSpPr>
        <p:spPr>
          <a:xfrm>
            <a:off x="5087196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A4207BA-FB1E-4487-5DAA-48E7202CB695}"/>
              </a:ext>
            </a:extLst>
          </p:cNvPr>
          <p:cNvSpPr/>
          <p:nvPr/>
        </p:nvSpPr>
        <p:spPr>
          <a:xfrm>
            <a:off x="5087196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3D26F80-AEEA-A2EA-EB83-AE7DE7955167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377804" y="2479200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5287CAB-2C9A-CE20-749F-2270F507FE2E}"/>
              </a:ext>
            </a:extLst>
          </p:cNvPr>
          <p:cNvSpPr txBox="1"/>
          <p:nvPr/>
        </p:nvSpPr>
        <p:spPr>
          <a:xfrm>
            <a:off x="3522209" y="1718698"/>
            <a:ext cx="1420582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Command</a:t>
            </a:r>
            <a:r>
              <a:rPr lang="en-GB" altLang="ko-KR"/>
              <a:t> </a:t>
            </a:r>
            <a:r>
              <a:rPr lang="ko-KR" altLang="en-US"/>
              <a:t>입력 메시지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6C9721-8B86-C736-513A-2F21E7EE8B5B}"/>
              </a:ext>
            </a:extLst>
          </p:cNvPr>
          <p:cNvSpPr txBox="1"/>
          <p:nvPr/>
        </p:nvSpPr>
        <p:spPr>
          <a:xfrm>
            <a:off x="3627206" y="2142309"/>
            <a:ext cx="1210589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Query </a:t>
            </a:r>
            <a:r>
              <a:rPr lang="ko-KR" altLang="en-US"/>
              <a:t>입력 메시지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28357-BD72-692B-AD63-1DB39F02053B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BB7E8C-3929-F26D-1AFC-F2C824D02CB3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9848245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0A4FF-6362-FC88-5547-A5592A847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omain Driven Design">
            <a:extLst>
              <a:ext uri="{FF2B5EF4-FFF2-40B4-BE49-F238E27FC236}">
                <a16:creationId xmlns:a16="http://schemas.microsoft.com/office/drawing/2014/main" id="{F5ED1E5E-043F-6F91-3087-8E96D64D5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도메인 기반 디자인의 전술적 패턴 다이어그램">
            <a:extLst>
              <a:ext uri="{FF2B5EF4-FFF2-40B4-BE49-F238E27FC236}">
                <a16:creationId xmlns:a16="http://schemas.microsoft.com/office/drawing/2014/main" id="{909DEA6A-588E-1556-A179-A38906904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A1D086-2E50-2300-D757-B9DE5722DFFD}"/>
              </a:ext>
            </a:extLst>
          </p:cNvPr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FEFE7-06AD-C5E2-90ED-9D1707BD9CEC}"/>
              </a:ext>
            </a:extLst>
          </p:cNvPr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830B2-D222-C1B7-595A-A266CBB38C57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84954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0495" y="2497976"/>
            <a:ext cx="463101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Backup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35925598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8BA75-08E1-14FB-4925-D762EF759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77E5280-CB74-964E-69A6-7C9616880639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6786F-0AC7-8EB1-BCF4-0F4BF1377C10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AD48A-88A3-6B75-226D-8B3498D76C82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DFA4C-1085-9B1F-E7F3-92C5F9B42325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5CC87FA-4436-C1DD-8D0C-65553C212627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28234-4B98-631D-B111-38316E7B8363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625F62-BAD0-E12F-43DA-FD4F303D6AE1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14AB37-74DB-A6E4-E4B5-131B241389B5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564DC09-8B9A-BC74-8CA5-8E3EA3FADBA7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4B15A9A-F9D8-387A-0541-94F21AD3BC7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C99B148-966E-69E4-DB7D-C592B3052604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11E160A-664E-8817-37EA-B5FF4BD3BA83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893C99A-F695-1F3C-85F0-718DA5B1318C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CD86118A-6BB1-C41F-7861-EA73BC1943A3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ACB618-1B55-6C1F-9B94-F7A1A1F87B85}"/>
              </a:ext>
            </a:extLst>
          </p:cNvPr>
          <p:cNvSpPr txBox="1"/>
          <p:nvPr/>
        </p:nvSpPr>
        <p:spPr>
          <a:xfrm>
            <a:off x="4129050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단위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FC5A239-6F0A-55D1-3B64-9F13EFF545AE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B2F9A-F5C3-3EB5-A81A-EC5BDF755BF5}"/>
              </a:ext>
            </a:extLst>
          </p:cNvPr>
          <p:cNvSpPr txBox="1"/>
          <p:nvPr/>
        </p:nvSpPr>
        <p:spPr>
          <a:xfrm>
            <a:off x="4129050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흐름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7C4F7F-9031-4236-12C4-B97C9F74E25F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12ED2B-8F0E-C632-D103-8FEB7AB4542A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C0ED8F6-7F24-17F3-4780-F1A824904EAC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2AB09-744A-0A90-BD21-95D7F86F03DE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C132498-791E-BD5D-06EC-1E1B079E3758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A0C6C9A2-5D21-42CD-EF33-30CD6FFEF34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238028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C305982-032D-AC8E-491D-C298BB121217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716784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AEE41E-F87B-7F98-C84A-B40EE5CA4D81}"/>
              </a:ext>
            </a:extLst>
          </p:cNvPr>
          <p:cNvSpPr txBox="1"/>
          <p:nvPr/>
        </p:nvSpPr>
        <p:spPr>
          <a:xfrm>
            <a:off x="7556616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단위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FDD5B18-F78A-1DE3-881D-EC1D7A2C93EE}"/>
              </a:ext>
            </a:extLst>
          </p:cNvPr>
          <p:cNvSpPr/>
          <p:nvPr/>
        </p:nvSpPr>
        <p:spPr>
          <a:xfrm>
            <a:off x="7413937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B53CC-63A5-0CE1-3353-017396E6B721}"/>
              </a:ext>
            </a:extLst>
          </p:cNvPr>
          <p:cNvSpPr txBox="1"/>
          <p:nvPr/>
        </p:nvSpPr>
        <p:spPr>
          <a:xfrm>
            <a:off x="7556616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흐름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57B3C1-6BBB-3993-7674-E9E05BE1CAFB}"/>
              </a:ext>
            </a:extLst>
          </p:cNvPr>
          <p:cNvSpPr/>
          <p:nvPr/>
        </p:nvSpPr>
        <p:spPr>
          <a:xfrm>
            <a:off x="7413937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B3ACF-26C1-4AC9-9A5B-E5E636C51859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4C91C46-4E3A-CBDA-9F8D-95700CC6B82C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A0A746-E600-79FA-E83B-A29FB884A2D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AC6916-10AA-8B5D-23B2-339A4DDA9CF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8041A07-6A03-C377-07A2-493EE6CC68D2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D54440-D59A-E91C-5575-D6F292D4A10C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38EADD-B1E7-6EC7-4346-0ED4A2742FE6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2D7CCD6-9A3C-74E5-E1F2-E35C471B97A8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A67C9E-FEA9-7857-9219-C30DCC85CC9F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5E18D-EAD8-1104-AE74-BCC3414CA4E8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6DE443-E0C8-61F5-0F5C-732D372E371B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3BF31D-875A-CF66-799C-0C3524BBBCFD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173150-B029-DBD0-7C88-CB5475FC9E7B}"/>
              </a:ext>
            </a:extLst>
          </p:cNvPr>
          <p:cNvSpPr txBox="1"/>
          <p:nvPr/>
        </p:nvSpPr>
        <p:spPr>
          <a:xfrm>
            <a:off x="5949399" y="1396580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952F7F-699C-F435-5AE1-F36B22E24D23}"/>
              </a:ext>
            </a:extLst>
          </p:cNvPr>
          <p:cNvSpPr txBox="1"/>
          <p:nvPr/>
        </p:nvSpPr>
        <p:spPr>
          <a:xfrm>
            <a:off x="5949398" y="490477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557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C7B8F-5EC5-BB3C-23DC-091927D60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71605D-94F8-56D8-B391-5FF968F7DC91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26AA5-4A2F-D547-5F89-2F74E44FB7C9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DC061-690F-FF12-2BF5-78CE9BF93755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2D4CDA-D933-9947-7E99-F1C3D80B1963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1A24DDF-E0CA-A33A-233D-F922CD1178FF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103A93-BEAF-1073-0B7A-1CB4EEB18612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E9EB3F-3EC6-68E5-EFCF-E1655E3EE319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CC5BF-7317-88CA-0192-7096B8A82F03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E77F2354-2AA3-9770-D374-7747BFC30F28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218C7CBC-0CDE-47E4-5483-08FFFF2F6BF0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D6B454-9626-3BCA-8423-E45EB05BCBBB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97393F77-4A54-D375-6AA0-5F04C9735636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B41784F-F3C2-9578-8DE9-5DC8F5A5A764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5F33ECFD-DE24-4FDE-EAB9-5D97FF03F514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F4F0AB-B3D1-BB2A-CD3E-824D3709BCCF}"/>
              </a:ext>
            </a:extLst>
          </p:cNvPr>
          <p:cNvSpPr txBox="1"/>
          <p:nvPr/>
        </p:nvSpPr>
        <p:spPr>
          <a:xfrm>
            <a:off x="4157103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EB201D-8E5D-B254-A6D6-BC19DDFB6BF2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E408E8-E52E-1FBC-679F-0F8F88B84DB8}"/>
              </a:ext>
            </a:extLst>
          </p:cNvPr>
          <p:cNvSpPr txBox="1"/>
          <p:nvPr/>
        </p:nvSpPr>
        <p:spPr>
          <a:xfrm>
            <a:off x="4135879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A1B171-EF22-8C50-94A1-60125335BC2B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58CC8-488D-7123-D067-F9EF75FCC03F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A4D7FF7-20BF-50C1-FDC7-37EAFD90E986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E3DA7-D94D-91C4-FFC2-C3BBE882CF93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1E7D022-8D69-830D-7EB0-C8791BFEE4CB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BB3C5513-3791-2637-7FF1-8617C26EE4B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5697" y="2238028"/>
            <a:ext cx="338189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81DE20E6-A842-A5B8-6540-4D16BD262C35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29431" y="2716784"/>
            <a:ext cx="344454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87DC8D-C4F3-B9B0-E910-35A728A70793}"/>
              </a:ext>
            </a:extLst>
          </p:cNvPr>
          <p:cNvSpPr txBox="1"/>
          <p:nvPr/>
        </p:nvSpPr>
        <p:spPr>
          <a:xfrm>
            <a:off x="7581536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BF3DB4-6362-EEEE-B37C-07DF2D7AF381}"/>
              </a:ext>
            </a:extLst>
          </p:cNvPr>
          <p:cNvSpPr/>
          <p:nvPr/>
        </p:nvSpPr>
        <p:spPr>
          <a:xfrm>
            <a:off x="7410804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20BE0-A67E-C583-A78A-8DA40E2C1355}"/>
              </a:ext>
            </a:extLst>
          </p:cNvPr>
          <p:cNvSpPr txBox="1"/>
          <p:nvPr/>
        </p:nvSpPr>
        <p:spPr>
          <a:xfrm>
            <a:off x="7566577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070A26-E127-028B-3DB2-9D26DD0598E2}"/>
              </a:ext>
            </a:extLst>
          </p:cNvPr>
          <p:cNvSpPr/>
          <p:nvPr/>
        </p:nvSpPr>
        <p:spPr>
          <a:xfrm>
            <a:off x="7417069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CFCF2-1C32-299E-9309-46E665016BB2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34B02D1-5067-ED52-5031-9CB462189B65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E6BD78-D25D-E031-97F1-3CD6A4AF70B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5E807F7-89D7-27A7-B1BA-31E671C00CA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DE6D430-962F-C68E-CC02-B478AEFBC864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450B34-F5CA-1DBC-6ADF-337C4094CCFF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75C4B9-1F85-15BE-D328-E38FDA0A420E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81A8E28-4D19-2D27-74BB-EAAFD551C139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013107-5B75-7B4F-1F30-2CA794E081F7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98064-BDA7-F64A-E78F-E3F7B2DDB37F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8FD901-6C04-8C52-A9C2-756F2C98D0CA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633866-B8B0-99A3-07D9-0F874C3C24E1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410D84-BD66-15DE-93EB-09A2B541D65C}"/>
              </a:ext>
            </a:extLst>
          </p:cNvPr>
          <p:cNvSpPr txBox="1"/>
          <p:nvPr/>
        </p:nvSpPr>
        <p:spPr>
          <a:xfrm>
            <a:off x="5912529" y="1396580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27A66F-1F1F-CEB4-3BC5-530EFF28C28A}"/>
              </a:ext>
            </a:extLst>
          </p:cNvPr>
          <p:cNvSpPr txBox="1"/>
          <p:nvPr/>
        </p:nvSpPr>
        <p:spPr>
          <a:xfrm>
            <a:off x="5912529" y="4904777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</p:spTree>
    <p:extLst>
      <p:ext uri="{BB962C8B-B14F-4D97-AF65-F5344CB8AC3E}">
        <p14:creationId xmlns:p14="http://schemas.microsoft.com/office/powerpoint/2010/main" val="16751212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2966D-4F20-F894-48DB-A08CFF1EA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E43302C-6494-B926-39B9-EB452BCD34A9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B79CA-478E-3C6B-00DA-E491E5575237}"/>
              </a:ext>
            </a:extLst>
          </p:cNvPr>
          <p:cNvSpPr txBox="1"/>
          <p:nvPr/>
        </p:nvSpPr>
        <p:spPr>
          <a:xfrm>
            <a:off x="41077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E1DF1B-2C85-08EE-CDF0-525CD8608FF2}"/>
              </a:ext>
            </a:extLst>
          </p:cNvPr>
          <p:cNvSpPr txBox="1"/>
          <p:nvPr/>
        </p:nvSpPr>
        <p:spPr>
          <a:xfrm>
            <a:off x="10272912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74F2F5-3009-32A3-B884-F1BBAD1711D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BEFA120-8CE6-B7C7-B52A-4B414FBC159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0D9321-7B02-81AD-B836-E05641671EA6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624731-DBD1-0AB2-8FCD-00151D71F24E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1BF1A0-56A8-2D97-DDF9-FF90E7100699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A2E17155-8573-A712-234D-0FDD83137E9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64E96F1E-B1F9-ABFB-79B2-09574EDFFD61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081F78-57BA-A761-3442-1FB28A52C99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5117BFC-07A5-C25D-BA65-1C2B345AE020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F18C80C-49EA-EAF0-B3BA-829C5C783DB2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6061FC3E-83EE-37B4-4BE0-B53EAD21FE45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FF6EE1-2902-BC63-FF6D-2310F4FAB406}"/>
              </a:ext>
            </a:extLst>
          </p:cNvPr>
          <p:cNvSpPr txBox="1"/>
          <p:nvPr/>
        </p:nvSpPr>
        <p:spPr>
          <a:xfrm>
            <a:off x="4189964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CB6779C-D0EC-685E-7D25-DA9049B6C97E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151F43-D05A-A685-E0C6-5620017EE1D9}"/>
              </a:ext>
            </a:extLst>
          </p:cNvPr>
          <p:cNvSpPr txBox="1"/>
          <p:nvPr/>
        </p:nvSpPr>
        <p:spPr>
          <a:xfrm>
            <a:off x="4172491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CA609B8-9953-9E3D-9506-B681FC4235A4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9A29D-00BF-9A0C-FEC8-2106BC1F4C1E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A73ADC9-0B91-8467-4AB0-D26458A32386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1A866060-64D8-6E45-546A-60CD11AA4A73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F706ADA6-AEB1-4CAA-DD4D-7C7C0C0E0B12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4AF3BD-BBA5-E40B-9F40-1C39BDCC0E5F}"/>
              </a:ext>
            </a:extLst>
          </p:cNvPr>
          <p:cNvSpPr txBox="1"/>
          <p:nvPr/>
        </p:nvSpPr>
        <p:spPr>
          <a:xfrm>
            <a:off x="761753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EDAABA6-CBA9-AA35-F132-503931EDE735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48CC1E-FF97-5BCD-C9AB-82D7E4E7DE93}"/>
              </a:ext>
            </a:extLst>
          </p:cNvPr>
          <p:cNvSpPr txBox="1"/>
          <p:nvPr/>
        </p:nvSpPr>
        <p:spPr>
          <a:xfrm>
            <a:off x="760005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475A695-6B62-3F2A-2CAA-ED4A2EF375B5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43D56F-E142-F951-3B22-8B329F523924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AE7058B-55CF-F607-43B8-105D0DD5C7F4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B2A4E2D-C7EE-703A-26A6-761E42F77EB8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E3F0C89-9543-D29A-E909-DE39C90CB6EC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1D8AF00-83F3-E2C8-CF1D-A5015522E130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1C3D88-32DE-F22C-B50B-6D3EA616B307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DAB7FC-AFCF-13CA-26CD-336D7F6133B3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2FEBC58-8DB9-79F9-BC12-6786D2E21395}"/>
              </a:ext>
            </a:extLst>
          </p:cNvPr>
          <p:cNvSpPr txBox="1"/>
          <p:nvPr/>
        </p:nvSpPr>
        <p:spPr>
          <a:xfrm>
            <a:off x="2200304" y="4103673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7BC4B-DFAB-478D-739A-2942D5F511EC}"/>
              </a:ext>
            </a:extLst>
          </p:cNvPr>
          <p:cNvSpPr txBox="1"/>
          <p:nvPr/>
        </p:nvSpPr>
        <p:spPr>
          <a:xfrm>
            <a:off x="1053580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E3EE0C-9964-E825-BE01-0797750593B6}"/>
              </a:ext>
            </a:extLst>
          </p:cNvPr>
          <p:cNvSpPr txBox="1"/>
          <p:nvPr/>
        </p:nvSpPr>
        <p:spPr>
          <a:xfrm>
            <a:off x="939323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D968ED-09E4-375E-A39F-462AE887240E}"/>
              </a:ext>
            </a:extLst>
          </p:cNvPr>
          <p:cNvSpPr txBox="1"/>
          <p:nvPr/>
        </p:nvSpPr>
        <p:spPr>
          <a:xfrm>
            <a:off x="5850683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8DB849-E777-8845-2577-6AF6D48E2507}"/>
              </a:ext>
            </a:extLst>
          </p:cNvPr>
          <p:cNvSpPr txBox="1"/>
          <p:nvPr/>
        </p:nvSpPr>
        <p:spPr>
          <a:xfrm>
            <a:off x="5850683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596B8C-B2A3-DA86-E567-A94AFD0EE056}"/>
              </a:ext>
            </a:extLst>
          </p:cNvPr>
          <p:cNvSpPr txBox="1"/>
          <p:nvPr/>
        </p:nvSpPr>
        <p:spPr>
          <a:xfrm>
            <a:off x="3934296" y="5965747"/>
            <a:ext cx="1267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 </a:t>
            </a:r>
            <a:r>
              <a:rPr lang="en-GB" sz="1200"/>
              <a:t>Output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B8661C3E-3F31-956D-C8DF-0119419A9D0B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09C9ED-B68E-BD41-C787-C012D1003C6B}"/>
              </a:ext>
            </a:extLst>
          </p:cNvPr>
          <p:cNvSpPr txBox="1"/>
          <p:nvPr/>
        </p:nvSpPr>
        <p:spPr>
          <a:xfrm>
            <a:off x="4039805" y="6260984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Side Effectss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33A76F-C5BE-2D32-D173-AA08144F0F50}"/>
              </a:ext>
            </a:extLst>
          </p:cNvPr>
          <p:cNvSpPr txBox="1"/>
          <p:nvPr/>
        </p:nvSpPr>
        <p:spPr>
          <a:xfrm>
            <a:off x="3798859" y="4932208"/>
            <a:ext cx="1504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en-GB" altLang="ko-KR" sz="1200"/>
              <a:t>Input/OUtput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129F4618-16B8-CF77-D54F-EBD6A0705977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19B03BF-9C62-6DDB-E874-61DC60293745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D35C426-F6E8-BEE0-AB82-4477EA17FF57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1A47D5E-F20F-36B7-1A4F-1D19E5BB835E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3911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1A558F-3A8D-33B0-0EDC-5AF8B1238133}"/>
              </a:ext>
            </a:extLst>
          </p:cNvPr>
          <p:cNvSpPr/>
          <p:nvPr/>
        </p:nvSpPr>
        <p:spPr>
          <a:xfrm>
            <a:off x="4834848" y="470715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8A3523-C5BA-08A7-425B-A431F73AC7BB}"/>
              </a:ext>
            </a:extLst>
          </p:cNvPr>
          <p:cNvSpPr txBox="1"/>
          <p:nvPr/>
        </p:nvSpPr>
        <p:spPr>
          <a:xfrm>
            <a:off x="5346596" y="4823375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B9441C-30F7-7852-F73D-AF4F8BDC2619}"/>
              </a:ext>
            </a:extLst>
          </p:cNvPr>
          <p:cNvSpPr txBox="1"/>
          <p:nvPr/>
        </p:nvSpPr>
        <p:spPr>
          <a:xfrm>
            <a:off x="5690280" y="5171873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1D9AC-E59C-B684-F7E0-723BF977A6CE}"/>
              </a:ext>
            </a:extLst>
          </p:cNvPr>
          <p:cNvSpPr txBox="1"/>
          <p:nvPr/>
        </p:nvSpPr>
        <p:spPr>
          <a:xfrm>
            <a:off x="5734365" y="20601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ACC41C-8E37-7822-A2E1-522CD57D1BF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6001" y="3982120"/>
            <a:ext cx="0" cy="725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65EE6A-B37B-9635-5CC1-AD057AC8AA74}"/>
              </a:ext>
            </a:extLst>
          </p:cNvPr>
          <p:cNvSpPr/>
          <p:nvPr/>
        </p:nvSpPr>
        <p:spPr>
          <a:xfrm>
            <a:off x="1222771" y="3093405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81B2E-FF32-A87C-1FB7-D2DF5CD35024}"/>
              </a:ext>
            </a:extLst>
          </p:cNvPr>
          <p:cNvSpPr txBox="1"/>
          <p:nvPr/>
        </p:nvSpPr>
        <p:spPr>
          <a:xfrm>
            <a:off x="1722753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2CCEB7-4200-C67A-0DE7-ACF353F0A272}"/>
              </a:ext>
            </a:extLst>
          </p:cNvPr>
          <p:cNvSpPr/>
          <p:nvPr/>
        </p:nvSpPr>
        <p:spPr>
          <a:xfrm>
            <a:off x="8446925" y="3093404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C6045D-DDE2-E666-51C6-80A86EF00FB2}"/>
              </a:ext>
            </a:extLst>
          </p:cNvPr>
          <p:cNvSpPr txBox="1"/>
          <p:nvPr/>
        </p:nvSpPr>
        <p:spPr>
          <a:xfrm>
            <a:off x="8946907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E611AD-F83A-7F36-6D44-FFECE2988715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6" y="3537763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5D6C57-E835-D13C-98E3-64657E86034E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7357153" y="3537762"/>
            <a:ext cx="10897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76EF6A-0CCF-FF76-538D-420FA0D697D6}"/>
              </a:ext>
            </a:extLst>
          </p:cNvPr>
          <p:cNvSpPr txBox="1"/>
          <p:nvPr/>
        </p:nvSpPr>
        <p:spPr>
          <a:xfrm>
            <a:off x="2122285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342B3-307D-A98C-882A-A88AAF8F9298}"/>
              </a:ext>
            </a:extLst>
          </p:cNvPr>
          <p:cNvSpPr txBox="1"/>
          <p:nvPr/>
        </p:nvSpPr>
        <p:spPr>
          <a:xfrm>
            <a:off x="9346439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C3310-F5D5-7F1A-40BC-F25D6179B9FB}"/>
              </a:ext>
            </a:extLst>
          </p:cNvPr>
          <p:cNvSpPr txBox="1"/>
          <p:nvPr/>
        </p:nvSpPr>
        <p:spPr>
          <a:xfrm>
            <a:off x="208221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AB4749-0465-1CE7-93F7-DDD768C7C167}"/>
              </a:ext>
            </a:extLst>
          </p:cNvPr>
          <p:cNvSpPr txBox="1"/>
          <p:nvPr/>
        </p:nvSpPr>
        <p:spPr>
          <a:xfrm>
            <a:off x="930957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FE0E38-9DE1-4EA3-46F4-397DF060B9C4}"/>
              </a:ext>
            </a:extLst>
          </p:cNvPr>
          <p:cNvSpPr txBox="1"/>
          <p:nvPr/>
        </p:nvSpPr>
        <p:spPr>
          <a:xfrm>
            <a:off x="5694289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94F96B-9CC7-F9E2-6D03-0628FBE22A55}"/>
              </a:ext>
            </a:extLst>
          </p:cNvPr>
          <p:cNvSpPr/>
          <p:nvPr/>
        </p:nvSpPr>
        <p:spPr>
          <a:xfrm>
            <a:off x="4834848" y="309340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9179B-B8E8-0CC4-BD66-4B459A2012F2}"/>
              </a:ext>
            </a:extLst>
          </p:cNvPr>
          <p:cNvSpPr txBox="1"/>
          <p:nvPr/>
        </p:nvSpPr>
        <p:spPr>
          <a:xfrm>
            <a:off x="5177608" y="3209625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1AFD1B-B1C3-0B07-946C-97C3C8C75501}"/>
              </a:ext>
            </a:extLst>
          </p:cNvPr>
          <p:cNvSpPr txBox="1"/>
          <p:nvPr/>
        </p:nvSpPr>
        <p:spPr>
          <a:xfrm>
            <a:off x="5672807" y="3558123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8E5B79-D254-B3E5-1577-AAE1BF010CD9}"/>
              </a:ext>
            </a:extLst>
          </p:cNvPr>
          <p:cNvSpPr/>
          <p:nvPr/>
        </p:nvSpPr>
        <p:spPr>
          <a:xfrm>
            <a:off x="679808" y="711486"/>
            <a:ext cx="10832386" cy="5435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C3515-F01F-C2CC-B45D-C128B4F7AA8C}"/>
              </a:ext>
            </a:extLst>
          </p:cNvPr>
          <p:cNvSpPr txBox="1"/>
          <p:nvPr/>
        </p:nvSpPr>
        <p:spPr>
          <a:xfrm>
            <a:off x="2200576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22A57-FF19-B0B3-8410-5E48EAA1B6CB}"/>
              </a:ext>
            </a:extLst>
          </p:cNvPr>
          <p:cNvSpPr txBox="1"/>
          <p:nvPr/>
        </p:nvSpPr>
        <p:spPr>
          <a:xfrm>
            <a:off x="9424730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</p:spTree>
    <p:extLst>
      <p:ext uri="{BB962C8B-B14F-4D97-AF65-F5344CB8AC3E}">
        <p14:creationId xmlns:p14="http://schemas.microsoft.com/office/powerpoint/2010/main" val="22245896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45BB9-97B6-30DA-1817-C0DA3F3F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A3D358-E205-375E-3E8E-81CD713146B9}"/>
              </a:ext>
            </a:extLst>
          </p:cNvPr>
          <p:cNvSpPr/>
          <p:nvPr/>
        </p:nvSpPr>
        <p:spPr>
          <a:xfrm>
            <a:off x="4834847" y="5152787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F0099F-F21B-3E45-A6B5-A04D3536E96C}"/>
              </a:ext>
            </a:extLst>
          </p:cNvPr>
          <p:cNvSpPr txBox="1"/>
          <p:nvPr/>
        </p:nvSpPr>
        <p:spPr>
          <a:xfrm>
            <a:off x="5346595" y="5269007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6AA0DD-9ADA-2FE2-3647-8D7E416EA76F}"/>
              </a:ext>
            </a:extLst>
          </p:cNvPr>
          <p:cNvSpPr txBox="1"/>
          <p:nvPr/>
        </p:nvSpPr>
        <p:spPr>
          <a:xfrm>
            <a:off x="5671043" y="561750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63C83-6E1F-FA9D-72E0-84A25A3BAF01}"/>
              </a:ext>
            </a:extLst>
          </p:cNvPr>
          <p:cNvSpPr txBox="1"/>
          <p:nvPr/>
        </p:nvSpPr>
        <p:spPr>
          <a:xfrm>
            <a:off x="5734364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8EB9F9-0558-5E87-DD87-E272FEFAD126}"/>
              </a:ext>
            </a:extLst>
          </p:cNvPr>
          <p:cNvCxnSpPr>
            <a:cxnSpLocks/>
          </p:cNvCxnSpPr>
          <p:nvPr/>
        </p:nvCxnSpPr>
        <p:spPr>
          <a:xfrm>
            <a:off x="6095999" y="3354681"/>
            <a:ext cx="0" cy="17981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942AAC-CAA2-13DD-F28C-9FEFFDDA1FED}"/>
              </a:ext>
            </a:extLst>
          </p:cNvPr>
          <p:cNvSpPr txBox="1"/>
          <p:nvPr/>
        </p:nvSpPr>
        <p:spPr>
          <a:xfrm>
            <a:off x="2122284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ECB957-99DA-4B40-2517-87D4B6AA32F1}"/>
              </a:ext>
            </a:extLst>
          </p:cNvPr>
          <p:cNvSpPr txBox="1"/>
          <p:nvPr/>
        </p:nvSpPr>
        <p:spPr>
          <a:xfrm>
            <a:off x="9346438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14511-5821-4DC2-A4CE-B37CFCF61F22}"/>
              </a:ext>
            </a:extLst>
          </p:cNvPr>
          <p:cNvSpPr txBox="1"/>
          <p:nvPr/>
        </p:nvSpPr>
        <p:spPr>
          <a:xfrm>
            <a:off x="208220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86008C-5B2A-0F5A-3C3D-143294B651BD}"/>
              </a:ext>
            </a:extLst>
          </p:cNvPr>
          <p:cNvSpPr txBox="1"/>
          <p:nvPr/>
        </p:nvSpPr>
        <p:spPr>
          <a:xfrm>
            <a:off x="930956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DB579-9FCA-FE10-0B3B-411DDBA2431E}"/>
              </a:ext>
            </a:extLst>
          </p:cNvPr>
          <p:cNvSpPr txBox="1"/>
          <p:nvPr/>
        </p:nvSpPr>
        <p:spPr>
          <a:xfrm>
            <a:off x="569428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B81869-048C-9968-4BB2-8EE5D724067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E7AEBF-C50F-7291-BA71-1872B6E2A3E0}"/>
              </a:ext>
            </a:extLst>
          </p:cNvPr>
          <p:cNvSpPr/>
          <p:nvPr/>
        </p:nvSpPr>
        <p:spPr>
          <a:xfrm>
            <a:off x="1222770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16ED4-15BB-E8B0-78AA-4CB9C7EE3ECB}"/>
              </a:ext>
            </a:extLst>
          </p:cNvPr>
          <p:cNvSpPr txBox="1"/>
          <p:nvPr/>
        </p:nvSpPr>
        <p:spPr>
          <a:xfrm>
            <a:off x="1722752" y="2582186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021606-0BB1-2C27-95AE-54AEDF74ACB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5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F42AB-41F9-CD84-9454-34049A96DF0A}"/>
              </a:ext>
            </a:extLst>
          </p:cNvPr>
          <p:cNvSpPr/>
          <p:nvPr/>
        </p:nvSpPr>
        <p:spPr>
          <a:xfrm>
            <a:off x="4834847" y="2465966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3940A-8532-133A-A7FA-C13AF2BAA117}"/>
              </a:ext>
            </a:extLst>
          </p:cNvPr>
          <p:cNvSpPr txBox="1"/>
          <p:nvPr/>
        </p:nvSpPr>
        <p:spPr>
          <a:xfrm>
            <a:off x="5177607" y="2582186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64C5AA-FAB3-7B83-8E50-7A4318E7D6BF}"/>
              </a:ext>
            </a:extLst>
          </p:cNvPr>
          <p:cNvSpPr txBox="1"/>
          <p:nvPr/>
        </p:nvSpPr>
        <p:spPr>
          <a:xfrm>
            <a:off x="5671043" y="293068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3864E-8C34-FCDD-7A4B-CCF458EB95A4}"/>
              </a:ext>
            </a:extLst>
          </p:cNvPr>
          <p:cNvSpPr txBox="1"/>
          <p:nvPr/>
        </p:nvSpPr>
        <p:spPr>
          <a:xfrm>
            <a:off x="2200575" y="2930684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B49EA9-2CB3-D2E0-64B1-EBC75692152D}"/>
              </a:ext>
            </a:extLst>
          </p:cNvPr>
          <p:cNvSpPr/>
          <p:nvPr/>
        </p:nvSpPr>
        <p:spPr>
          <a:xfrm>
            <a:off x="8446924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6D78B4-2038-771B-9793-925A6F0B462C}"/>
              </a:ext>
            </a:extLst>
          </p:cNvPr>
          <p:cNvSpPr txBox="1"/>
          <p:nvPr/>
        </p:nvSpPr>
        <p:spPr>
          <a:xfrm>
            <a:off x="8946906" y="2582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C0B5A-5B33-B72A-C66A-C1314843B031}"/>
              </a:ext>
            </a:extLst>
          </p:cNvPr>
          <p:cNvSpPr txBox="1"/>
          <p:nvPr/>
        </p:nvSpPr>
        <p:spPr>
          <a:xfrm>
            <a:off x="9424729" y="2930685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DA102E-21C5-3418-45CF-C9EA7F52F8A7}"/>
              </a:ext>
            </a:extLst>
          </p:cNvPr>
          <p:cNvSpPr/>
          <p:nvPr/>
        </p:nvSpPr>
        <p:spPr>
          <a:xfrm>
            <a:off x="8446923" y="3930583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BA451-C167-FBC2-9218-2C2DEBCA28FC}"/>
              </a:ext>
            </a:extLst>
          </p:cNvPr>
          <p:cNvSpPr txBox="1"/>
          <p:nvPr/>
        </p:nvSpPr>
        <p:spPr>
          <a:xfrm>
            <a:off x="8946905" y="4046804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D3541-4D14-E045-9FAE-C354F133E967}"/>
              </a:ext>
            </a:extLst>
          </p:cNvPr>
          <p:cNvSpPr txBox="1"/>
          <p:nvPr/>
        </p:nvSpPr>
        <p:spPr>
          <a:xfrm>
            <a:off x="9424728" y="4395302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1E99608-7605-6F0F-C21A-CF7E6C8F1D29}"/>
              </a:ext>
            </a:extLst>
          </p:cNvPr>
          <p:cNvCxnSpPr>
            <a:cxnSpLocks/>
            <a:stCxn id="45" idx="3"/>
            <a:endCxn id="10" idx="1"/>
          </p:cNvCxnSpPr>
          <p:nvPr/>
        </p:nvCxnSpPr>
        <p:spPr>
          <a:xfrm>
            <a:off x="7354829" y="3092328"/>
            <a:ext cx="1092094" cy="12826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6C683E-A73D-510B-884A-5C0E93A982A9}"/>
              </a:ext>
            </a:extLst>
          </p:cNvPr>
          <p:cNvSpPr txBox="1"/>
          <p:nvPr/>
        </p:nvSpPr>
        <p:spPr>
          <a:xfrm>
            <a:off x="213927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8F4B3D-E4D5-DDE4-CADF-BA589F99876D}"/>
              </a:ext>
            </a:extLst>
          </p:cNvPr>
          <p:cNvSpPr txBox="1"/>
          <p:nvPr/>
        </p:nvSpPr>
        <p:spPr>
          <a:xfrm>
            <a:off x="9365034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69103D2-3A69-4016-26B9-E3748C65EF6C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357152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0FC1D2-A4A3-D9AD-6614-015331E324D1}"/>
              </a:ext>
            </a:extLst>
          </p:cNvPr>
          <p:cNvSpPr/>
          <p:nvPr/>
        </p:nvSpPr>
        <p:spPr>
          <a:xfrm>
            <a:off x="6922497" y="2930511"/>
            <a:ext cx="432332" cy="3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7E8FBE-1144-1EE7-1F2F-447D5481C228}"/>
              </a:ext>
            </a:extLst>
          </p:cNvPr>
          <p:cNvSpPr txBox="1"/>
          <p:nvPr/>
        </p:nvSpPr>
        <p:spPr>
          <a:xfrm>
            <a:off x="9264236" y="3547641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5165613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804FE-251A-DCBF-990C-D7A1E430C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2066EA-E307-1ED3-1AB7-4CF95F534099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7CADFF-9BF1-71D4-CB2E-73686C834E2C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94CF98B-0756-34B9-E377-CB18D6FD726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0112C5-68A9-2863-6F41-25B24CB794FF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CF65850-017D-A4FD-0381-4A503FFFD581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9DC339-314D-6C64-5C41-4245D028BE0F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BA397B-A500-6960-168A-65CFC8C58B39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69D07C-3DE5-EA09-DA6F-C138048ECA99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479FAB-525E-6749-F6AF-F27D3EE95A5A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8B3AE5-6231-EB3F-747C-49D226570E6C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6C68552-CE31-058E-7B0C-0E498E966E2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856F35A-FF08-D9A7-9E11-7F5B4FAA5090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08D280-7FA0-1F53-37E2-DCCFF26D378F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ACF13D0-C7C6-8AEE-EB3A-7100543D80E1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807D226-7FC1-6750-AB45-D7EDFBE05432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5D357C-21CC-007B-8024-C47DC5EA253E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ED954F7-1214-3972-B395-7C7BE7C5574A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413BC1F-1349-C056-DCF0-A793A6965C4B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9EF287-030C-ECD8-717A-E6AD36274608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7C79AD-FE5D-3748-0156-4FCA6F81FC4D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7C7473-EB5F-56CE-E280-53F5D0C25B8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728DCE2-908A-8430-A5D2-304A3952DDBB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E57BB9-E5FF-7283-1883-1B2B44562CE4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D366BB-4809-C3F0-013F-8285845B1575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7E673CA2-5D7E-EE42-4229-CA8A78CE5D9D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92E4A6-BAE3-4E59-F7B8-9DBD509BA69E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3D7A25-44A6-FBA1-F662-2588A33803F1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79E91038-FCB7-319E-CD5B-EB9D3068A8DA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F2FD335-23C0-6266-E99C-FE516D56F60F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ABF2326-95AC-1E81-51AC-1E435575F0B4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7068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CD79B-E380-3869-FD17-299F5024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54140AA2-26B7-24DE-6305-774A8F602565}"/>
                </a:ext>
              </a:extLst>
            </p:cNvPr>
            <p:cNvSpPr/>
            <p:nvPr/>
          </p:nvSpPr>
          <p:spPr>
            <a:xfrm rot="10800000">
              <a:off x="1130155" y="1273991"/>
              <a:ext cx="986839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0225798-7473-A9C6-24D2-F883E0D9E53A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32EBE1F-E357-7808-F060-11D9CEEF3350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D530A9-AC22-74D9-CC3E-72694D090C67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32550C-D53F-D2B7-0AC3-29A17B1A8FC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0865B47-B46F-A5B5-8F8E-CB41686A85CC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6C1251-CBBB-4412-EEA2-0250F88A6503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6BB2DC-B532-23D0-C92E-F5F34E21E65C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2CEC0C-2862-640A-DBD6-0189C74C9541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D6BAD-CD69-A366-3500-909465A2E4D8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B7B9AC-4263-D42F-5CB2-AF0DE06BB4F5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AE0418A-D5DB-AE48-EB98-713DAA82868C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AEBCCF7-7671-A484-B8A3-81D93FB1BCAF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54DF76-04E3-A164-0F45-1692A5CABB71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1FD22F1-1DB8-BF3B-50FD-987384862CEE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FF8EBCB-0129-8F4A-0539-C27A5153AF04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83CCEE5-07F4-921C-09A6-4FB63FF05C81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D7A77D-E7B5-391C-499D-C5DFE0F9F6DF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9F42E29-D5C0-C93D-6697-42FAA547D52F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50B45ED-A5A6-0B7E-BE56-9434DD732DDE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5A8AD6-2A6B-4991-1B26-80A551DDFDE4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C10C16-5D4C-9638-C8EB-9821DE092577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7210A65-EF13-BA15-C0BD-7FFFB8692909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8E04B3-5BB3-B660-530B-7E0338EFA5EC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B8CF25-3BE8-F385-EF78-1B3212AE26C9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6A0A740-2B8A-3EE1-701C-AD5F1DA0273E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17C8A5-C6AD-9962-A01A-2C9EB513F471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3F5F8DB-549A-3958-B274-805DD91AA04D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D05A9C4-3352-5A6E-350C-53167E9B233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469AD98-8689-11EC-C586-05CA09EF03C7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8334F9-2633-C2A7-B4DB-CD3F4D6F742C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D7EC27-30B5-E5ED-2DEC-8FAA5DF644AE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271815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6042472-3876-02CF-2373-8B8924958F24}"/>
              </a:ext>
            </a:extLst>
          </p:cNvPr>
          <p:cNvGrpSpPr/>
          <p:nvPr/>
        </p:nvGrpSpPr>
        <p:grpSpPr>
          <a:xfrm>
            <a:off x="219131" y="1128708"/>
            <a:ext cx="11753738" cy="4600584"/>
            <a:chOff x="219131" y="1111847"/>
            <a:chExt cx="11753738" cy="46005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B67EF67-0A15-AB64-577E-0BE55FE90D98}"/>
                </a:ext>
              </a:extLst>
            </p:cNvPr>
            <p:cNvGrpSpPr/>
            <p:nvPr/>
          </p:nvGrpSpPr>
          <p:grpSpPr>
            <a:xfrm>
              <a:off x="391001" y="1493901"/>
              <a:ext cx="11409998" cy="3836476"/>
              <a:chOff x="283565" y="981512"/>
              <a:chExt cx="11409998" cy="383647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21EFFAA-55F6-F4DC-FAEA-F423D5B1480C}"/>
                  </a:ext>
                </a:extLst>
              </p:cNvPr>
              <p:cNvGrpSpPr/>
              <p:nvPr/>
            </p:nvGrpSpPr>
            <p:grpSpPr>
              <a:xfrm>
                <a:off x="283565" y="981512"/>
                <a:ext cx="5118709" cy="867244"/>
                <a:chOff x="283565" y="981512"/>
                <a:chExt cx="5118709" cy="867244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E21EAF7-4B75-1C09-CD77-D87A926F4216}"/>
                    </a:ext>
                  </a:extLst>
                </p:cNvPr>
                <p:cNvSpPr txBox="1"/>
                <p:nvPr/>
              </p:nvSpPr>
              <p:spPr>
                <a:xfrm>
                  <a:off x="283565" y="981512"/>
                  <a:ext cx="51187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프로젝트 참여자 모두가 이해하고 있어야 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BEC467F-C7EF-F5C0-C6C7-FAD9CA33F6B3}"/>
                    </a:ext>
                  </a:extLst>
                </p:cNvPr>
                <p:cNvSpPr txBox="1"/>
                <p:nvPr/>
              </p:nvSpPr>
              <p:spPr>
                <a:xfrm>
                  <a:off x="1076908" y="1387091"/>
                  <a:ext cx="29697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shared understanding</a:t>
                  </a: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3FF61B6-2326-9114-450B-05B3A0F22E46}"/>
                  </a:ext>
                </a:extLst>
              </p:cNvPr>
              <p:cNvGrpSpPr/>
              <p:nvPr/>
            </p:nvGrpSpPr>
            <p:grpSpPr>
              <a:xfrm>
                <a:off x="5944873" y="1480848"/>
                <a:ext cx="5748690" cy="867244"/>
                <a:chOff x="6109689" y="981512"/>
                <a:chExt cx="5748690" cy="867244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6FC8F94-8958-0234-C8AF-0AB4915092AF}"/>
                    </a:ext>
                  </a:extLst>
                </p:cNvPr>
                <p:cNvSpPr txBox="1"/>
                <p:nvPr/>
              </p:nvSpPr>
              <p:spPr>
                <a:xfrm>
                  <a:off x="6109689" y="981512"/>
                  <a:ext cx="5748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핵심 가치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바꾸기 어렵고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가능한 바꾸어서는 안되는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DB003C-9DFB-2A55-ACE2-0A229A960399}"/>
                    </a:ext>
                  </a:extLst>
                </p:cNvPr>
                <p:cNvSpPr txBox="1"/>
                <p:nvPr/>
              </p:nvSpPr>
              <p:spPr>
                <a:xfrm>
                  <a:off x="7353465" y="1387091"/>
                  <a:ext cx="20885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hard</a:t>
                  </a:r>
                  <a:r>
                    <a:rPr lang="ko-KR" altLang="en-US" sz="2400" b="1">
                      <a:solidFill>
                        <a:srgbClr val="0070C0"/>
                      </a:solidFill>
                    </a:rPr>
                    <a:t> </a:t>
                  </a:r>
                  <a:r>
                    <a:rPr lang="en-GB" altLang="ko-KR" sz="2400" b="1">
                      <a:solidFill>
                        <a:srgbClr val="0070C0"/>
                      </a:solidFill>
                    </a:rPr>
                    <a:t>to change</a:t>
                  </a:r>
                  <a:endParaRPr lang="en-GB" sz="2400" b="1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E5A9904-B827-ECE6-76BF-7B8A506DEBD5}"/>
                  </a:ext>
                </a:extLst>
              </p:cNvPr>
              <p:cNvGrpSpPr/>
              <p:nvPr/>
            </p:nvGrpSpPr>
            <p:grpSpPr>
              <a:xfrm>
                <a:off x="2329941" y="3950744"/>
                <a:ext cx="6489277" cy="867244"/>
                <a:chOff x="2268296" y="981512"/>
                <a:chExt cx="6489277" cy="86724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AA001BB-0655-4F5E-F641-5CD2EE3795B6}"/>
                    </a:ext>
                  </a:extLst>
                </p:cNvPr>
                <p:cNvSpPr txBox="1"/>
                <p:nvPr/>
              </p:nvSpPr>
              <p:spPr>
                <a:xfrm>
                  <a:off x="2901390" y="1387091"/>
                  <a:ext cx="48549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C00000"/>
                      </a:solidFill>
                    </a:rPr>
                    <a:t>the important stuff whatever that is.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D5547F3-8863-879B-4675-C027EAB949BD}"/>
                    </a:ext>
                  </a:extLst>
                </p:cNvPr>
                <p:cNvSpPr txBox="1"/>
                <p:nvPr/>
              </p:nvSpPr>
              <p:spPr>
                <a:xfrm>
                  <a:off x="2268296" y="981512"/>
                  <a:ext cx="6489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C00000"/>
                      </a:solidFill>
                    </a:rPr>
                    <a:t>지속 가능한 성장을 위해 중요한 모든 것</a:t>
                  </a:r>
                  <a:r>
                    <a:rPr lang="en-US" altLang="ko-KR">
                      <a:solidFill>
                        <a:srgbClr val="C0000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C00000"/>
                      </a:solidFill>
                    </a:rPr>
                    <a:t>그것이 무엇이든 간에</a:t>
                  </a:r>
                  <a:endParaRPr lang="en-GB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EB78C90E-A495-82E4-4980-1728EA13E631}"/>
                  </a:ext>
                </a:extLst>
              </p:cNvPr>
              <p:cNvCxnSpPr>
                <a:cxnSpLocks/>
                <a:stCxn id="13" idx="2"/>
                <a:endCxn id="11" idx="0"/>
              </p:cNvCxnSpPr>
              <p:nvPr/>
            </p:nvCxnSpPr>
            <p:spPr>
              <a:xfrm>
                <a:off x="2756916" y="1914470"/>
                <a:ext cx="2399120" cy="1876694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58FB1A9-3BCB-FAF9-FC5A-92BB6EBF01A8}"/>
                  </a:ext>
                </a:extLst>
              </p:cNvPr>
              <p:cNvSpPr/>
              <p:nvPr/>
            </p:nvSpPr>
            <p:spPr>
              <a:xfrm>
                <a:off x="4949916" y="3791164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62A5476-8E78-D57D-C23F-EB94D581CA94}"/>
                  </a:ext>
                </a:extLst>
              </p:cNvPr>
              <p:cNvSpPr/>
              <p:nvPr/>
            </p:nvSpPr>
            <p:spPr>
              <a:xfrm>
                <a:off x="5465215" y="3827411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2F93F3E-072F-2B5F-690D-D65001488BC5}"/>
                  </a:ext>
                </a:extLst>
              </p:cNvPr>
              <p:cNvSpPr/>
              <p:nvPr/>
            </p:nvSpPr>
            <p:spPr>
              <a:xfrm>
                <a:off x="2550796" y="1545138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0F530D0-EEA7-2851-611C-B896006C913C}"/>
                  </a:ext>
                </a:extLst>
              </p:cNvPr>
              <p:cNvSpPr/>
              <p:nvPr/>
            </p:nvSpPr>
            <p:spPr>
              <a:xfrm>
                <a:off x="7820670" y="2015007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연결선: 구부러짐 14">
                <a:extLst>
                  <a:ext uri="{FF2B5EF4-FFF2-40B4-BE49-F238E27FC236}">
                    <a16:creationId xmlns:a16="http://schemas.microsoft.com/office/drawing/2014/main" id="{6DD8BBA1-887F-E473-7222-C5B20D7BDEA8}"/>
                  </a:ext>
                </a:extLst>
              </p:cNvPr>
              <p:cNvCxnSpPr>
                <a:stCxn id="14" idx="2"/>
                <a:endCxn id="12" idx="0"/>
              </p:cNvCxnSpPr>
              <p:nvPr/>
            </p:nvCxnSpPr>
            <p:spPr>
              <a:xfrm rot="5400000">
                <a:off x="6127527" y="1928148"/>
                <a:ext cx="1443072" cy="2355455"/>
              </a:xfrm>
              <a:prstGeom prst="curvedConnector3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F422E6-A841-D2AA-2AAD-2465707FE0E4}"/>
                </a:ext>
              </a:extLst>
            </p:cNvPr>
            <p:cNvSpPr/>
            <p:nvPr/>
          </p:nvSpPr>
          <p:spPr>
            <a:xfrm>
              <a:off x="219131" y="1111847"/>
              <a:ext cx="11753738" cy="4600584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546468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BC28F-4EBD-C0F6-54C9-15B1EE8FA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6524C0E-7E97-70E3-93B4-8C4D062DBADC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8BD5CF48-FE46-7203-F42F-B229B0F96AD4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DC34EC28-F6D1-7CF5-C6ED-3C3EA7F4C2DC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06C1546-9D7D-8347-EEC9-C8E6CE8AF4CE}"/>
                </a:ext>
              </a:extLst>
            </p:cNvPr>
            <p:cNvSpPr/>
            <p:nvPr/>
          </p:nvSpPr>
          <p:spPr>
            <a:xfrm>
              <a:off x="5021348" y="5152787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BAA972-6A5F-5F5C-D8DE-47B85FB29A4B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5B4BDB-070F-A0A7-188A-8E56880E059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014FCE-E6A4-7190-BFF3-8E187F3D506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D40C961-B17B-CDA0-7514-B23B082789C0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96000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813E16-8F3C-DBC7-4C5F-AF3FD2A4C6FB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39D156-3094-343B-6C5B-D065B0644217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0AC123-CC2E-9D5E-B26E-BDD747C8A036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0308127-2CDC-91A2-E16C-77B5CF2F7C50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9A04A-019A-506F-BD20-885B8D90FE68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BD7EF3F-438D-B70E-3CEE-90AC9267314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E65AA8B-ACF2-E642-553E-3BCD2B2F31DC}"/>
                </a:ext>
              </a:extLst>
            </p:cNvPr>
            <p:cNvSpPr/>
            <p:nvPr/>
          </p:nvSpPr>
          <p:spPr>
            <a:xfrm>
              <a:off x="1409271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9736F8-95E2-FB74-1BAF-4EC97338F5E6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3B821E0-EBF0-3955-A273-4DCB9544E394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558575" y="2910323"/>
              <a:ext cx="64138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9BBEED6-367E-7244-0121-C3D18A3075F2}"/>
                </a:ext>
              </a:extLst>
            </p:cNvPr>
            <p:cNvSpPr/>
            <p:nvPr/>
          </p:nvSpPr>
          <p:spPr>
            <a:xfrm>
              <a:off x="5021348" y="2465966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58ED46-674B-130B-2B99-4789C5744286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44CBE4-252A-C6CC-0AB6-DE4AB8285645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62DA34C-5DBA-26AF-2C58-9BE331F38E62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979B02D-683D-FCB2-08A6-188961694AF2}"/>
                </a:ext>
              </a:extLst>
            </p:cNvPr>
            <p:cNvSpPr/>
            <p:nvPr/>
          </p:nvSpPr>
          <p:spPr>
            <a:xfrm>
              <a:off x="8633425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B8EBF10-CB3F-9292-DEF3-BFF6D5C664DB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94BC19-3F22-E7D6-D147-7F639CAA64E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8EBC254-8196-061D-9C55-57704EC87BF3}"/>
                </a:ext>
              </a:extLst>
            </p:cNvPr>
            <p:cNvSpPr/>
            <p:nvPr/>
          </p:nvSpPr>
          <p:spPr>
            <a:xfrm>
              <a:off x="8633424" y="3930583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E99A46-68E3-8EAC-9C6F-505BE2F69332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42E7AB-94E3-98D0-E7BF-0836563C1A14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2E310916-4662-CFBE-C72B-79442BBEA21B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92865"/>
              <a:ext cx="512740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2DC353-BB80-0AFE-564A-65356F41D56F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76FEDDB-E9C5-EC46-9AE4-0EECD12CF95B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F9013-48AD-0400-6613-EB510A3FC631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170652" y="2910323"/>
              <a:ext cx="59638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800FE8B-7B94-7E27-DDF1-E5FBACC0F35C}"/>
                </a:ext>
              </a:extLst>
            </p:cNvPr>
            <p:cNvSpPr/>
            <p:nvPr/>
          </p:nvSpPr>
          <p:spPr>
            <a:xfrm>
              <a:off x="6738320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93ED073-1A56-831E-4C41-92D44A889FD0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8ED6DEC-05E0-BCCA-891D-AF5B7D01452E}"/>
                </a:ext>
              </a:extLst>
            </p:cNvPr>
            <p:cNvSpPr/>
            <p:nvPr/>
          </p:nvSpPr>
          <p:spPr>
            <a:xfrm>
              <a:off x="4199962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7162C825-A0EA-421C-242B-369E1C44BB36}"/>
                </a:ext>
              </a:extLst>
            </p:cNvPr>
            <p:cNvSpPr/>
            <p:nvPr/>
          </p:nvSpPr>
          <p:spPr>
            <a:xfrm rot="16200000">
              <a:off x="4373131" y="2840123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33DF7CE-9D71-75F4-42BE-3B3E599D75ED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910323"/>
              <a:ext cx="49701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A8864D4-2099-C336-904D-466789A51392}"/>
                </a:ext>
              </a:extLst>
            </p:cNvPr>
            <p:cNvSpPr/>
            <p:nvPr/>
          </p:nvSpPr>
          <p:spPr>
            <a:xfrm>
              <a:off x="7767038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5F7794F0-D495-D08F-F2FE-190B3D78419A}"/>
                </a:ext>
              </a:extLst>
            </p:cNvPr>
            <p:cNvSpPr/>
            <p:nvPr/>
          </p:nvSpPr>
          <p:spPr>
            <a:xfrm rot="16200000">
              <a:off x="7969484" y="284012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AFFACE1-3C1F-8DE6-C3D2-9C857D9613C2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910324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BF3D4E67-8309-2EAD-F355-3C5271185C02}"/>
                </a:ext>
              </a:extLst>
            </p:cNvPr>
            <p:cNvSpPr/>
            <p:nvPr/>
          </p:nvSpPr>
          <p:spPr>
            <a:xfrm>
              <a:off x="7756236" y="310286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ABF4F777-985E-BE9D-FB7F-2673558B1BAE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170652" y="3192864"/>
              <a:ext cx="58558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7806734D-BDD7-871C-1A60-FF9EFFD1C9CF}"/>
                </a:ext>
              </a:extLst>
            </p:cNvPr>
            <p:cNvSpPr/>
            <p:nvPr/>
          </p:nvSpPr>
          <p:spPr>
            <a:xfrm rot="16200000">
              <a:off x="7969484" y="312266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025D35-D119-2183-4F49-F9265295DF73}"/>
                </a:ext>
              </a:extLst>
            </p:cNvPr>
            <p:cNvSpPr txBox="1"/>
            <p:nvPr/>
          </p:nvSpPr>
          <p:spPr>
            <a:xfrm>
              <a:off x="4199856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입력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구현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B69B749-8216-005B-F87C-2390CD579099}"/>
                </a:ext>
              </a:extLst>
            </p:cNvPr>
            <p:cNvSpPr txBox="1"/>
            <p:nvPr/>
          </p:nvSpPr>
          <p:spPr>
            <a:xfrm>
              <a:off x="7111467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출력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사용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37114B1-BB58-DB8F-A550-C36012D6A9FB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F703C43-DD6B-C75D-AA41-B1DC6F5AF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6596D319-A124-1976-6D07-049BCD18A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2393D52-9929-84B6-3AC5-579CEC708486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36671BC-3944-FFA3-8F7E-BB2A6D478F1D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3C74C7-3AC4-0676-168F-5037F4043C2E}"/>
                </a:ext>
              </a:extLst>
            </p:cNvPr>
            <p:cNvSpPr txBox="1"/>
            <p:nvPr/>
          </p:nvSpPr>
          <p:spPr>
            <a:xfrm>
              <a:off x="845885" y="1269107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36983296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3ACB72-3A86-B1EF-E633-8641526CF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533525"/>
            <a:ext cx="74104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914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514CD6-58BA-8264-2A35-DC4CA41804B8}"/>
              </a:ext>
            </a:extLst>
          </p:cNvPr>
          <p:cNvSpPr/>
          <p:nvPr/>
        </p:nvSpPr>
        <p:spPr>
          <a:xfrm>
            <a:off x="679807" y="219808"/>
            <a:ext cx="10832386" cy="64183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/>
          <p:cNvGrpSpPr/>
          <p:nvPr/>
        </p:nvGrpSpPr>
        <p:grpSpPr>
          <a:xfrm>
            <a:off x="4201288" y="351692"/>
            <a:ext cx="3740349" cy="6198578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455764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50568C-F8E3-CEBE-AF3E-0B8320076792}"/>
              </a:ext>
            </a:extLst>
          </p:cNvPr>
          <p:cNvSpPr/>
          <p:nvPr/>
        </p:nvSpPr>
        <p:spPr>
          <a:xfrm>
            <a:off x="1409271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D8421-CBB2-ADAC-82FF-FE2E238A2EFC}"/>
              </a:ext>
            </a:extLst>
          </p:cNvPr>
          <p:cNvSpPr txBox="1"/>
          <p:nvPr/>
        </p:nvSpPr>
        <p:spPr>
          <a:xfrm>
            <a:off x="1704759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B4D1E0-9D10-EEA4-7326-07A91FB911EA}"/>
              </a:ext>
            </a:extLst>
          </p:cNvPr>
          <p:cNvSpPr txBox="1"/>
          <p:nvPr/>
        </p:nvSpPr>
        <p:spPr>
          <a:xfrm>
            <a:off x="2136319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8633425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8928913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88C24-3105-7383-828D-123084605EC9}"/>
              </a:ext>
            </a:extLst>
          </p:cNvPr>
          <p:cNvSpPr txBox="1"/>
          <p:nvPr/>
        </p:nvSpPr>
        <p:spPr>
          <a:xfrm>
            <a:off x="9360473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93D9-7EEA-E0E9-03A9-0C480A6F79FF}"/>
              </a:ext>
            </a:extLst>
          </p:cNvPr>
          <p:cNvSpPr txBox="1"/>
          <p:nvPr/>
        </p:nvSpPr>
        <p:spPr>
          <a:xfrm>
            <a:off x="2050495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5CDA6F-2C02-26CC-C321-F850CCC0E05A}"/>
              </a:ext>
            </a:extLst>
          </p:cNvPr>
          <p:cNvSpPr txBox="1"/>
          <p:nvPr/>
        </p:nvSpPr>
        <p:spPr>
          <a:xfrm>
            <a:off x="9274649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32E042-470F-AA80-1215-D753EEB0F6AB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785725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CD3EF3-187C-9A45-27C2-C07043CDFF6E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165606"/>
            <a:ext cx="0" cy="54557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DC855C-6240-8F19-BBBB-C370DDC205E5}"/>
              </a:ext>
            </a:extLst>
          </p:cNvPr>
          <p:cNvSpPr txBox="1"/>
          <p:nvPr/>
        </p:nvSpPr>
        <p:spPr>
          <a:xfrm>
            <a:off x="5242325" y="4483137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70D1C9-24C5-7C86-867A-E4FC75EE0397}"/>
              </a:ext>
            </a:extLst>
          </p:cNvPr>
          <p:cNvSpPr txBox="1"/>
          <p:nvPr/>
        </p:nvSpPr>
        <p:spPr>
          <a:xfrm>
            <a:off x="5693795" y="481131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41065E-5A1B-305D-52BD-4232CC367D96}"/>
              </a:ext>
            </a:extLst>
          </p:cNvPr>
          <p:cNvSpPr/>
          <p:nvPr/>
        </p:nvSpPr>
        <p:spPr>
          <a:xfrm>
            <a:off x="5087196" y="4405845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2A968A-84E2-41A5-69FE-8CE12F8D55DB}"/>
              </a:ext>
            </a:extLst>
          </p:cNvPr>
          <p:cNvSpPr/>
          <p:nvPr/>
        </p:nvSpPr>
        <p:spPr>
          <a:xfrm>
            <a:off x="6659759" y="4926737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59F4C6-5A00-8BCA-D78D-7884AE49478C}"/>
              </a:ext>
            </a:extLst>
          </p:cNvPr>
          <p:cNvSpPr txBox="1"/>
          <p:nvPr/>
        </p:nvSpPr>
        <p:spPr>
          <a:xfrm>
            <a:off x="9173852" y="4044164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B4B925D-0BF3-0877-9F17-1C4A536935AE}"/>
              </a:ext>
            </a:extLst>
          </p:cNvPr>
          <p:cNvSpPr/>
          <p:nvPr/>
        </p:nvSpPr>
        <p:spPr>
          <a:xfrm>
            <a:off x="5990462" y="3357663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CC4E731-BF1E-FBB3-4FB2-36E5190C94E6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3498063"/>
            <a:ext cx="1" cy="907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5989B8E-0BDD-3D56-9F9A-357352A8A56B}"/>
              </a:ext>
            </a:extLst>
          </p:cNvPr>
          <p:cNvSpPr/>
          <p:nvPr/>
        </p:nvSpPr>
        <p:spPr>
          <a:xfrm>
            <a:off x="7767038" y="469572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4647917-0855-1BCD-0953-6A2D12D6AE61}"/>
              </a:ext>
            </a:extLst>
          </p:cNvPr>
          <p:cNvSpPr/>
          <p:nvPr/>
        </p:nvSpPr>
        <p:spPr>
          <a:xfrm rot="16200000">
            <a:off x="7969484" y="471552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533BC6-3273-D57B-7D4B-11FB5FB29E52}"/>
              </a:ext>
            </a:extLst>
          </p:cNvPr>
          <p:cNvSpPr txBox="1"/>
          <p:nvPr/>
        </p:nvSpPr>
        <p:spPr>
          <a:xfrm>
            <a:off x="4815055" y="3559539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61A52C-8607-153F-8D7A-C865783E9DF8}"/>
              </a:ext>
            </a:extLst>
          </p:cNvPr>
          <p:cNvSpPr txBox="1"/>
          <p:nvPr/>
        </p:nvSpPr>
        <p:spPr>
          <a:xfrm>
            <a:off x="6850382" y="3785487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6F752E4-0540-FF9A-2074-2CC33B0F892D}"/>
              </a:ext>
            </a:extLst>
          </p:cNvPr>
          <p:cNvSpPr txBox="1"/>
          <p:nvPr/>
        </p:nvSpPr>
        <p:spPr>
          <a:xfrm>
            <a:off x="5393841" y="5788469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C013D23-371D-E13D-E7E0-F034F6F58091}"/>
              </a:ext>
            </a:extLst>
          </p:cNvPr>
          <p:cNvSpPr txBox="1"/>
          <p:nvPr/>
        </p:nvSpPr>
        <p:spPr>
          <a:xfrm>
            <a:off x="5693795" y="6116647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4FD1739-6C29-E3F7-48EC-3C27ABE3D8DB}"/>
              </a:ext>
            </a:extLst>
          </p:cNvPr>
          <p:cNvSpPr/>
          <p:nvPr/>
        </p:nvSpPr>
        <p:spPr>
          <a:xfrm>
            <a:off x="5087196" y="5711177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0023A4E-B766-AEE6-DB86-FBA507E723B2}"/>
              </a:ext>
            </a:extLst>
          </p:cNvPr>
          <p:cNvSpPr/>
          <p:nvPr/>
        </p:nvSpPr>
        <p:spPr>
          <a:xfrm>
            <a:off x="8633425" y="4405845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B01EFC-1A3C-7354-C8A0-B0B8C5866B29}"/>
              </a:ext>
            </a:extLst>
          </p:cNvPr>
          <p:cNvSpPr txBox="1"/>
          <p:nvPr/>
        </p:nvSpPr>
        <p:spPr>
          <a:xfrm>
            <a:off x="8928913" y="448313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29AB91-AC44-9C82-569D-560B8E5FCF3E}"/>
              </a:ext>
            </a:extLst>
          </p:cNvPr>
          <p:cNvSpPr txBox="1"/>
          <p:nvPr/>
        </p:nvSpPr>
        <p:spPr>
          <a:xfrm>
            <a:off x="9360473" y="481131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B270D48-A8A9-B29D-EB43-046D20940D47}"/>
              </a:ext>
            </a:extLst>
          </p:cNvPr>
          <p:cNvSpPr/>
          <p:nvPr/>
        </p:nvSpPr>
        <p:spPr>
          <a:xfrm>
            <a:off x="5981462" y="3143882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5087196" y="2075883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5581937" y="2286486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455764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835644"/>
            <a:ext cx="1" cy="30823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C109A10-C649-C2E2-3648-1473F7489FDA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785726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DA7334AC-49A2-3932-F650-1C33FBA4DB55}"/>
              </a:ext>
            </a:extLst>
          </p:cNvPr>
          <p:cNvSpPr/>
          <p:nvPr/>
        </p:nvSpPr>
        <p:spPr>
          <a:xfrm rot="10800000">
            <a:off x="7936236" y="888230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04B5BE18-AFC3-BC53-CD84-F9F575D8F2CD}"/>
              </a:ext>
            </a:extLst>
          </p:cNvPr>
          <p:cNvSpPr/>
          <p:nvPr/>
        </p:nvSpPr>
        <p:spPr>
          <a:xfrm>
            <a:off x="1130156" y="888231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C4AF52A-D50C-63E4-5929-544ECE2E5E84}"/>
              </a:ext>
            </a:extLst>
          </p:cNvPr>
          <p:cNvSpPr/>
          <p:nvPr/>
        </p:nvSpPr>
        <p:spPr>
          <a:xfrm>
            <a:off x="4197872" y="888227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709825" y="938504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2031899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256053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93428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9217582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671353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C010AF8-D12C-B61E-30AA-CEF723928DF1}"/>
              </a:ext>
            </a:extLst>
          </p:cNvPr>
          <p:cNvSpPr txBox="1"/>
          <p:nvPr/>
        </p:nvSpPr>
        <p:spPr>
          <a:xfrm>
            <a:off x="4561596" y="1083660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2D826D8-9727-6B8F-5B38-C12488FC05D3}"/>
              </a:ext>
            </a:extLst>
          </p:cNvPr>
          <p:cNvSpPr txBox="1"/>
          <p:nvPr/>
        </p:nvSpPr>
        <p:spPr>
          <a:xfrm>
            <a:off x="10739081" y="888227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B28E929-4219-84BA-1871-571C2DBD58A6}"/>
              </a:ext>
            </a:extLst>
          </p:cNvPr>
          <p:cNvSpPr txBox="1"/>
          <p:nvPr/>
        </p:nvSpPr>
        <p:spPr>
          <a:xfrm>
            <a:off x="845885" y="883344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9" name="TextBox 138"/>
          <p:cNvSpPr txBox="1"/>
          <p:nvPr/>
        </p:nvSpPr>
        <p:spPr>
          <a:xfrm>
            <a:off x="3922445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660359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</p:spTree>
    <p:extLst>
      <p:ext uri="{BB962C8B-B14F-4D97-AF65-F5344CB8AC3E}">
        <p14:creationId xmlns:p14="http://schemas.microsoft.com/office/powerpoint/2010/main" val="1497257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53534-9797-7694-A42E-5A2B4029E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97D3D59-8E65-E749-BC47-4FB37159B500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1010D6E-C22E-10B8-C64A-98835F60DB5C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717E671-3C35-FDC7-3FB0-778D8128400E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393C7BF-279D-FE1F-3932-B5834398D6F8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6451E2-54E7-F676-2DE1-8A8639A7CC0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E3BD9C-F490-0D00-59A6-7E73E1ED92A3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A8BC77-B768-2069-4D96-894F0F4FF303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458DC7-04A6-4830-B5D8-7CAE975CB64B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45EBA5-7082-2AD4-3A26-BE41A80E6B1C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DD4DB4-C1DE-FB97-F7B8-57B4DB4887EF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EA51F-32E6-7817-7AF8-8FF91041D864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C2CCDD-6B59-1323-A3E2-5764489D927A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6E6A4D-83EB-562F-DAE3-57140424465D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F2531CD-B1F6-A025-1BFD-A50A5DB56924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F5D053B-3752-61A9-4292-3B63AB3E8391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EB844B-C539-54B2-EB3E-B10DEFE9D010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7F4916-C5B8-EEFF-8AB3-CA6C537DFA1C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07C4DA-9FC5-0BD3-2896-4848F0310783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591FE7-ECF2-5A92-D7D5-3D1E81E7794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D0712B-F32D-4638-1011-81F4748C036C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613FDB8-26D0-5088-28E4-DCDFD309578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CA0F2EA-D15C-2134-662C-D215702DFB27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1F11C72D-28A7-3C27-0809-89013F517402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21B413B6-FE17-70C6-6816-3FF83C0E5834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4B9392-8F32-FEB8-FFE3-E2A143BA2EB5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FF0790-E878-A9B0-9192-34F2BC00E2C8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69A3F6A-B724-52CB-8F52-2B46E20713D5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B25A0-805D-E7E0-3C6E-D3105239CD7A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317ABBA-A6FC-B6C5-296E-1C23D3485185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469F3FF-C4BC-F9FC-FFB0-C60CD6028305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469CAAB-074E-90D8-DF87-B959D0148FAB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A3247E9-2417-23E3-5DFB-52F80191B34A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8232885-0602-3A53-E1A3-CFC7D9B55E0F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45EF46D-9483-7891-9044-02C331C7E894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B33D663-BF75-599D-6BE9-0F73D8EA0756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23A6949-1518-B7B3-9454-E8CAD48A15B5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73506DB-4B78-42D1-C8FB-AF0540A5DFF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FDE0637-1F56-9783-F417-67D63C90137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38C4D26-6C07-C5D0-9C13-C3A225BD6357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BFC69FA4-6628-E808-067A-BE1D7C2284D0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D7DFF496-DBB4-AFC2-AF64-D17840F2359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8F4C07D0-7605-7A75-D1E3-F276A70E4EAD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C004A7A-7639-8814-3697-2D3C1CB22B24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968A0EF-5D4E-E203-2A34-761FF36836C8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03FE346-F9A5-96A9-A6FD-956A73569E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F36E1E1-A7C2-450B-B92E-FE6A50B13FC1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5063C42-1D65-3680-9884-E40314D7F3C0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05B0657-A620-C29C-C2E3-E8B3E0ECE435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0EBA5B-9AB6-411C-CABD-9113AD9FB3D5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9875A41-B51A-4318-6E56-EF113390115E}"/>
              </a:ext>
            </a:extLst>
          </p:cNvPr>
          <p:cNvSpPr txBox="1"/>
          <p:nvPr/>
        </p:nvSpPr>
        <p:spPr>
          <a:xfrm>
            <a:off x="10739081" y="703591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47D3C8B-D38A-83DC-85BF-7956F1172C46}"/>
              </a:ext>
            </a:extLst>
          </p:cNvPr>
          <p:cNvSpPr txBox="1"/>
          <p:nvPr/>
        </p:nvSpPr>
        <p:spPr>
          <a:xfrm>
            <a:off x="845885" y="698708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A0D1417-82C6-9C6B-4F05-1A911EED0C34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90E8EF3-2692-3309-5343-71A186C3F544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987F3AF-25AF-C14D-7B0D-FF7901C41339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59CBD65-74D1-A321-7858-41D4A1722D65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25E31F3-AC84-5453-36EF-2E56A0DCD31C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726D6A-7D6E-12E5-639B-8A3BE16B1A0E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076BA9-88FF-A627-F0DE-F236A3E64F02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6615252-C16B-519B-ECB7-5D927210B0CA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2D12E9D-F93D-953A-4ED3-54B39A226751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333BA70-4066-591D-44F0-F39B949A897E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904586A-21B7-FD0E-F6DE-CA996E52D89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DC77D9-8D6F-1B6E-851B-FA8D6AB9659F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87C9600-310D-7283-D71D-EDBBC9279BB1}"/>
              </a:ext>
            </a:extLst>
          </p:cNvPr>
          <p:cNvGrpSpPr/>
          <p:nvPr/>
        </p:nvGrpSpPr>
        <p:grpSpPr>
          <a:xfrm>
            <a:off x="4415462" y="2915049"/>
            <a:ext cx="3312000" cy="3657138"/>
            <a:chOff x="4415462" y="2923839"/>
            <a:chExt cx="3312000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3518E05-BC61-A527-BBB8-C042E957421A}"/>
                </a:ext>
              </a:extLst>
            </p:cNvPr>
            <p:cNvSpPr/>
            <p:nvPr/>
          </p:nvSpPr>
          <p:spPr>
            <a:xfrm>
              <a:off x="4631462" y="3327666"/>
              <a:ext cx="2880000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A6767AB-5118-3D17-3097-A07F9A04E9DA}"/>
                </a:ext>
              </a:extLst>
            </p:cNvPr>
            <p:cNvSpPr/>
            <p:nvPr/>
          </p:nvSpPr>
          <p:spPr>
            <a:xfrm>
              <a:off x="4523462" y="3149509"/>
              <a:ext cx="3096000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34AC5B9-367D-8754-8E10-6BE2496D542E}"/>
                </a:ext>
              </a:extLst>
            </p:cNvPr>
            <p:cNvSpPr/>
            <p:nvPr/>
          </p:nvSpPr>
          <p:spPr>
            <a:xfrm>
              <a:off x="4415462" y="2923839"/>
              <a:ext cx="3312000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91748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111D4-27DA-E42B-6187-6682C1538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6D8D3868-3119-191E-12DD-8E8F634FD285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C7F187C-F1C0-591E-9927-7FF451DD0456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30C01181-F28B-7583-657B-AFA504651CA6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1A3B088-086A-6339-0C0B-2BCE1AF0BDEF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C673D51-7F2D-B0B5-5588-23BE7A67B5E3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377804" y="2064201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75079EF-6D7E-33D2-29F3-55389B0977FD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A1BA46-B62B-1A83-EA42-CEFD5665B1AA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8D128E2-A282-A476-FCA0-9098468E0400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0FD752A-75A5-932E-8811-2F7F88F2E3D6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753E8A3-1E80-CB63-8428-7E7AC83DE846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23248BD-D9F8-E3AC-689E-5F711919ECFA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1DB864E-0BCD-8818-2547-FAB2861B52FB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E95FFCF-9875-DAA7-CFB0-2F7D6C640ACE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067445B-88B9-64A5-53C8-986A971BF702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E344D9C-AF0D-1AAD-E00F-4C49C03300FF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211B76B-AE82-021D-06D5-06600A28199B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15F829E-A1AD-792B-8D5E-BE7B7B6F5959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66FC32F-2F37-C11A-1D38-9B8DCE03ED28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92AD531-0B67-AFDE-9BCD-6817C5F7DDEA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65A837A-D563-830A-282D-875BD5D379A7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9BD392B-C558-0360-F7C9-1EC3A6104E69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F1B814F-D228-3424-9CCA-C4EED70634A0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05C237F-C471-8EFF-38E4-9D7358304E07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15200D14-1531-2997-90C3-F4F41B6EBAF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C59D303-FA5D-961F-8B5E-1107FC5931C3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4552520-D6B5-3C7C-CF76-033D9245948D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7B6982D-D617-EF16-3E5E-6504AEFAEE4F}"/>
                </a:ext>
              </a:extLst>
            </p:cNvPr>
            <p:cNvSpPr txBox="1"/>
            <p:nvPr/>
          </p:nvSpPr>
          <p:spPr>
            <a:xfrm>
              <a:off x="5393841" y="55334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F997C67-FFF1-CDB4-91F7-9C6132882B73}"/>
                </a:ext>
              </a:extLst>
            </p:cNvPr>
            <p:cNvSpPr txBox="1"/>
            <p:nvPr/>
          </p:nvSpPr>
          <p:spPr>
            <a:xfrm>
              <a:off x="5693795" y="58616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FED5E35-C568-9F6E-1D2F-4DB635F69521}"/>
                </a:ext>
              </a:extLst>
            </p:cNvPr>
            <p:cNvSpPr/>
            <p:nvPr/>
          </p:nvSpPr>
          <p:spPr>
            <a:xfrm>
              <a:off x="5087196" y="5456203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278A386-E14F-DE5F-AD4A-C09872A363B4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655425D-2792-309F-73F1-75FE477E3DC5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0159625-ED57-02F3-2E83-675BA475C6F2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20E68D6D-D20A-E64B-64F7-467BAA88C1A9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497625F-8B09-6A74-3EBC-9BB25558429C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ED03611-4D61-8084-3D05-BC8E1C43DADF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192B16C-0DAF-D324-1702-F3BC21347C83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8B2676B6-61B6-4B0F-A5BD-0E3D5AE0993B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DAFD2C8C-CA13-0C0B-E675-39110795ED63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5660098D-2725-D152-D029-3D378840AF71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85EEFF8-4362-C729-32D3-7B9FF9F3DF28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F15D9327-556A-F598-FDAE-404BB88A54FD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57B8ECB-46FB-7C1D-C177-7511A2D711C5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170079A-7488-6C8A-61AD-4A2B6F47FD89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9E03040-78C9-7D08-C434-E7741C108982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257E69E-83AF-09A7-A6A9-0BA4F18FDC58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0B042C8-4691-9206-B6C2-02E037E350A1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A1F150C-6898-3A96-1EA6-8BFCF9C818FB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DD4E517-7B64-A910-4F38-2DF19229F987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856D99-0F37-5FF0-67FE-A76387C0B351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CDE383B-37E5-5C6A-6A50-25E1397867E3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4D33738-4EC0-7E39-D0A5-8A57590320A2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FAAFD53-23CC-7243-767A-7F75D34197E7}"/>
                </a:ext>
              </a:extLst>
            </p:cNvPr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90620CA-CD1F-915E-7227-5E2D4C095B93}"/>
                </a:ext>
              </a:extLst>
            </p:cNvPr>
            <p:cNvSpPr/>
            <p:nvPr/>
          </p:nvSpPr>
          <p:spPr>
            <a:xfrm>
              <a:off x="3165123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685EE43-F176-F662-CE02-6938CD3075FF}"/>
                </a:ext>
              </a:extLst>
            </p:cNvPr>
            <p:cNvSpPr/>
            <p:nvPr/>
          </p:nvSpPr>
          <p:spPr>
            <a:xfrm>
              <a:off x="3165123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1F5AC41-1286-DAF9-69B9-FA81858EC0DF}"/>
                </a:ext>
              </a:extLst>
            </p:cNvPr>
            <p:cNvSpPr/>
            <p:nvPr/>
          </p:nvSpPr>
          <p:spPr>
            <a:xfrm>
              <a:off x="5087196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E987CCD-049C-BEF7-1CA7-9B343A5AD115}"/>
                </a:ext>
              </a:extLst>
            </p:cNvPr>
            <p:cNvSpPr/>
            <p:nvPr/>
          </p:nvSpPr>
          <p:spPr>
            <a:xfrm>
              <a:off x="5087196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D2FCF3CC-872E-19C3-5F0B-24494A63B7C8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377804" y="2479200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51951F3-493C-92D5-836A-D3C3E3E0238F}"/>
                </a:ext>
              </a:extLst>
            </p:cNvPr>
            <p:cNvSpPr txBox="1"/>
            <p:nvPr/>
          </p:nvSpPr>
          <p:spPr>
            <a:xfrm>
              <a:off x="3470913" y="1718698"/>
              <a:ext cx="1523174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CF8B15-6EE3-8EFC-CBCE-A8974CF7DBC1}"/>
                </a:ext>
              </a:extLst>
            </p:cNvPr>
            <p:cNvSpPr txBox="1"/>
            <p:nvPr/>
          </p:nvSpPr>
          <p:spPr>
            <a:xfrm>
              <a:off x="3579918" y="2142309"/>
              <a:ext cx="1305165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F3767B-CEF9-6AAB-0243-F967DE1EEF63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167FC1-253D-2026-D077-611E12C736F5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D8E1080-364A-ABEE-445D-4161BA77DCDC}"/>
                </a:ext>
              </a:extLst>
            </p:cNvPr>
            <p:cNvSpPr/>
            <p:nvPr/>
          </p:nvSpPr>
          <p:spPr>
            <a:xfrm rot="16200000">
              <a:off x="818684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C83C337-AE37-61EA-0732-AD03FB6E9584}"/>
                </a:ext>
              </a:extLst>
            </p:cNvPr>
            <p:cNvSpPr/>
            <p:nvPr/>
          </p:nvSpPr>
          <p:spPr>
            <a:xfrm rot="16200000">
              <a:off x="801026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0711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C59E0-2C37-9CF9-730C-99D70F98D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02BF02-78F2-14BF-D3C8-F23B0B4EABCF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ADA382-C13F-4E84-722B-C3E9B82144EE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667C3D-3E62-C20F-51CE-E1DC6B5221A4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6FA88D-BEF7-9F46-1BC2-1AC02C5BF2DA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F1A022-81DB-6D22-78C1-87D21DE7774B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3626BF-6BC0-2158-1B06-BA11A3443220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6E282E5-CE77-FA87-A739-9A00017A3E6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A69005-164B-71AD-68C5-B9CCE62F94AA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A5ECDF-ABB8-3355-40DF-D6ED2C63238A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D6A0F7D-E953-3A36-B510-E5BC1442E4E3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595F6F5-27CD-2307-7479-00F049780DF3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FDE812-B07A-34BF-8E10-428626180B05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285D0-F02A-E66F-0F45-C6D4885795A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3762D8-0317-16AE-C6C6-2D6852F98B7D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AE5AF0-5E05-35B7-BF98-1D57730738E0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B3E1AA-968B-C9AF-0917-2D4D1A1DDE4E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472B15-E27F-CDFF-1233-450336C35257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A9F5BB-BCB5-47CD-35F6-0EBB62AC1C66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4E6BFA-F643-0D86-416D-C35E773D3CD2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6C8028B-0EDF-7006-370F-FC91B0558305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1C76B1-AFC0-B9D7-4562-342820981488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5D1C71-DBBD-61FB-86B5-503BF439343C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C88337-F2EB-7ED6-0B05-338EA1A00DC9}"/>
              </a:ext>
            </a:extLst>
          </p:cNvPr>
          <p:cNvSpPr txBox="1"/>
          <p:nvPr/>
        </p:nvSpPr>
        <p:spPr>
          <a:xfrm>
            <a:off x="5693795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26282FE-846A-E8E9-AB38-33BB1A08B4B1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07EDB30-2034-2773-FA48-50363E459AF2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22093C-1C5E-F250-81B7-56BB43DE248C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5F7D9A-BECF-F292-D148-62703478790D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8E24E4F-5143-7FEB-D88B-75C66157EE02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711EEE-F563-92D7-541C-BA51446A6872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62815F7-6A1E-7080-A191-DD623662D736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6454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533F1-DF0A-0153-0298-2CAAED187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5AF63BE-686B-0A8A-9CB2-1ABC9A024B73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04EFD-8B1B-75CC-7B6B-B647A3F9D1B4}"/>
              </a:ext>
            </a:extLst>
          </p:cNvPr>
          <p:cNvSpPr txBox="1"/>
          <p:nvPr/>
        </p:nvSpPr>
        <p:spPr>
          <a:xfrm>
            <a:off x="10276801" y="1469423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5E5C02-EA3B-BC81-6F85-5DFC56CB2525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726410-87F4-20EC-8B6F-9BBBADEC7B91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A088C3-8BD9-2A69-4590-8A77FBB16B1D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65D224-E66F-1889-58AE-B36FE60C2E68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74116C-6A28-1BD1-0B5C-18B4161CA86B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97C731-0735-74DF-B9A9-4CEB8021821F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C43E8C8-7FDC-BFD4-9CFD-AE687A887789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1B0239-6779-1A6C-A6DA-03FEC4F496F2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643EB-F899-40B8-6E57-786DC628B61F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40680C8-3968-02AC-DB22-DC23D52DD977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F5E65E5-87A0-A4DD-08D2-FAFCC92C2B01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D9A83F-5EF4-DD09-7FD2-A70294660C7C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CAB5A7-3133-8C2E-5389-801E1F535E49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30240-5777-1963-3729-F40B4073FD67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035AAB-A890-D582-F1EA-70D1EDAE0BBE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3ED311-0762-A1EB-FA72-6000D4C0D3B2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939945-F3A0-80DC-42D3-80DF5DD832D8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FFDC88-4692-82E6-6475-98DCDF53BD45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08B532-9978-FA82-E8D2-E0B6649D2B71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8C3F451-D80C-09DE-7552-D49A91DC4E29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EE5552C-811B-86E5-DD56-91A6FAB31705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45D969-50E8-A63A-B964-307D4E9C80D8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9FDDCC-ED5E-107C-CA06-42458F10610D}"/>
              </a:ext>
            </a:extLst>
          </p:cNvPr>
          <p:cNvSpPr txBox="1"/>
          <p:nvPr/>
        </p:nvSpPr>
        <p:spPr>
          <a:xfrm>
            <a:off x="5693795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8C76542-E7A4-35FB-C4ED-1898CA157FB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3CCA8FB-0719-D154-D163-1BBF1212EE23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77C1DC-A8DA-F0C8-3FA2-3707DA952658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309471-BE2F-3418-878F-BE660E7AD480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6AABB0A-9A32-16D7-E8CA-F7FA548A9811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5868BE-89D1-77E7-7B36-D57F8B4AF0B3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D9FF8A4-758C-6264-6AA0-9775D36308C5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0458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A47B5C-4C14-123B-9E8A-418729029AA8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F7F3BE-DFDD-1505-7FE3-AFC9BF1CA94B}"/>
                </a:ext>
              </a:extLst>
            </p:cNvPr>
            <p:cNvSpPr txBox="1"/>
            <p:nvPr/>
          </p:nvSpPr>
          <p:spPr>
            <a:xfrm>
              <a:off x="1901255" y="772826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508D9-592F-CD31-CE88-BA29F98E492A}"/>
                </a:ext>
              </a:extLst>
            </p:cNvPr>
            <p:cNvSpPr txBox="1"/>
            <p:nvPr/>
          </p:nvSpPr>
          <p:spPr>
            <a:xfrm>
              <a:off x="8986749" y="772826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772826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325743-52BB-D49B-8DDD-B16EBDC623E0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3CB99FC-3141-AC07-2334-FEDF176C8141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4A339E-F95E-2038-8A14-D1DC1DBD677E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EA8F57E-4338-1416-9AFE-EFA668E48861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2875574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EBD1DEF-276A-CE9D-6717-2F6F456FEFFC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F8C32D1-40E2-E82F-3839-4C6FDB74A6F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D3FB26-11BA-038D-8634-96E3CEB710B3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0A477A-BAE1-14B6-D53C-AA0E963B68DF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8EA6489-A96E-A68E-D07C-2B447779BE56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C68BBD-EC8E-E195-9E0E-28B34A25C4A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E453AA-46E9-F5CD-AC87-171AAD468961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D0509C8D-9666-B92F-FE5C-FDDB574712F6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36021"/>
              <a:ext cx="512741" cy="108225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F53640-7C4B-2893-9D1E-A77C47729D00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1109A2-C73A-1783-A59E-DB36E355B38B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2F74BA1-4FAA-FB35-40B5-5648655AEB5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2875574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B62538-6D3E-1C8D-279C-00716BC12B0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2DA99E-A426-3780-1F91-30B8C5DDA93F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C3DC10-5C1C-F687-D4DE-127FF3EA0967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1B5F23E-908E-96F8-AD87-DE33B4A541D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030C8D-341F-794B-1C80-CC901B76F5E4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A6676-64E4-96B1-0DE3-C0FDF35DA701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53CA0E-EE08-FC36-0F20-FC4B6665E382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313BBD8-53CC-1DDD-7D4B-CEA222BFD263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AE0271-6724-1741-2FE5-2F37DD76FD86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C2C8D67-2195-7CD0-EBCD-DBFCB6798F56}"/>
                </a:ext>
              </a:extLst>
            </p:cNvPr>
            <p:cNvSpPr/>
            <p:nvPr/>
          </p:nvSpPr>
          <p:spPr>
            <a:xfrm>
              <a:off x="4199962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7B04A6F-8D4F-8DCC-66B9-1937E7491521}"/>
                </a:ext>
              </a:extLst>
            </p:cNvPr>
            <p:cNvSpPr/>
            <p:nvPr/>
          </p:nvSpPr>
          <p:spPr>
            <a:xfrm rot="16200000">
              <a:off x="4373131" y="280537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875574"/>
              <a:ext cx="56286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D5A29AF-C69D-4731-9278-2A8BCAC3B11E}"/>
                </a:ext>
              </a:extLst>
            </p:cNvPr>
            <p:cNvSpPr/>
            <p:nvPr/>
          </p:nvSpPr>
          <p:spPr>
            <a:xfrm>
              <a:off x="7767038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5EF09BA-A77F-B086-5002-215665F6DD1E}"/>
                </a:ext>
              </a:extLst>
            </p:cNvPr>
            <p:cNvSpPr/>
            <p:nvPr/>
          </p:nvSpPr>
          <p:spPr>
            <a:xfrm rot="16200000">
              <a:off x="7969484" y="280537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DDE0616-A15F-933B-61CA-96EBA48B79DC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875575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85F6BD1-9A47-8CFE-A030-E99A54BE896B}"/>
                </a:ext>
              </a:extLst>
            </p:cNvPr>
            <p:cNvSpPr/>
            <p:nvPr/>
          </p:nvSpPr>
          <p:spPr>
            <a:xfrm>
              <a:off x="7756236" y="30460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864995B-67CD-6591-7EC6-5581B9E9C8F3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3136020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45A6769-ED4F-B8AF-C2B1-F214A38C95F5}"/>
                </a:ext>
              </a:extLst>
            </p:cNvPr>
            <p:cNvSpPr/>
            <p:nvPr/>
          </p:nvSpPr>
          <p:spPr>
            <a:xfrm rot="16200000">
              <a:off x="7969484" y="30658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839B8BF-F229-397A-07F2-115E98BE457B}"/>
                </a:ext>
              </a:extLst>
            </p:cNvPr>
            <p:cNvSpPr txBox="1"/>
            <p:nvPr/>
          </p:nvSpPr>
          <p:spPr>
            <a:xfrm>
              <a:off x="4210038" y="2033371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58634CA-FB99-2E52-2464-183ADFA5D4E4}"/>
                </a:ext>
              </a:extLst>
            </p:cNvPr>
            <p:cNvSpPr txBox="1"/>
            <p:nvPr/>
          </p:nvSpPr>
          <p:spPr>
            <a:xfrm>
              <a:off x="7078809" y="2033371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14D5A7BB-A280-C548-4EE2-393A2CA22458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1B61B1EE-69EC-95FB-53BF-4E98684C8D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9AB7221B-B289-2CBD-28C8-71434487A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231A0F-54EF-756A-7F93-1F489F06C4FD}"/>
                </a:ext>
              </a:extLst>
            </p:cNvPr>
            <p:cNvSpPr txBox="1"/>
            <p:nvPr/>
          </p:nvSpPr>
          <p:spPr>
            <a:xfrm>
              <a:off x="10276801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BCA36-3F84-E192-53F1-A3EF7F6C565B}"/>
                </a:ext>
              </a:extLst>
            </p:cNvPr>
            <p:cNvSpPr txBox="1"/>
            <p:nvPr/>
          </p:nvSpPr>
          <p:spPr>
            <a:xfrm>
              <a:off x="818930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6088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603B1-D407-6799-D2E9-421B2C76A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1C3893-F546-F251-918B-92584F33B077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20044C-43D6-F646-C8D3-ED5247775B7D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FC4C2B-D591-97CB-9BBC-44B7C4CB257B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76DA7E-3540-A08A-1664-D5CA92C368BF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C78968-0E81-7DF9-E4EE-D520AE8743E7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907F7D-B847-4281-8429-6D46C816092B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6263E9-839E-7E7F-A3AB-20DF3CC3921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B7945B-455C-DB4D-2650-D4D5E5FC5FEC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A0B010-1EE7-E59A-804E-7B1FB0592B31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FF4D4A8-D664-3BF4-5CF7-2BBBE00A445D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8DF02B-7631-FF0D-2BDD-E6C16E1CE168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4C3A7E-DEA6-465C-582E-5E5E795DA4F3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42ED74-5558-5A86-9096-13976860DC6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9FBBF-C988-A84C-F0E9-D375CE2CA115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0D82BC-1A66-22D7-BA81-8FCB65D97CBD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64F97-B8DE-67D6-4BDA-2EF8572D1DFB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F368AA-29BC-5E75-051F-E970977151BB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80267" y="2875575"/>
            <a:ext cx="1553158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A08E94C0-42EA-19E9-B77F-C22306406189}"/>
              </a:ext>
            </a:extLst>
          </p:cNvPr>
          <p:cNvGrpSpPr/>
          <p:nvPr/>
        </p:nvGrpSpPr>
        <p:grpSpPr>
          <a:xfrm>
            <a:off x="5111734" y="5152787"/>
            <a:ext cx="1968533" cy="819217"/>
            <a:chOff x="5087196" y="5152787"/>
            <a:chExt cx="1968533" cy="81921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1CFFE2E-8BE1-2605-1EE6-893FF16FF8B4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BD121C3-6147-490E-0DFE-3478D7B57CD5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471591-5E0D-C5DC-DA2C-2D2886724765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4549CA1-C2AE-3F64-C93F-25BD59858EA3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1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1F4077D-FDB9-FCB6-1EA8-2165700283B5}"/>
              </a:ext>
            </a:extLst>
          </p:cNvPr>
          <p:cNvGrpSpPr/>
          <p:nvPr/>
        </p:nvGrpSpPr>
        <p:grpSpPr>
          <a:xfrm>
            <a:off x="5111734" y="2465966"/>
            <a:ext cx="1968533" cy="819217"/>
            <a:chOff x="5087196" y="2465966"/>
            <a:chExt cx="1968533" cy="8192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AFC2B83-BE55-FD6D-306A-FBF9C165750C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891942-AB5F-B41D-241B-2C0C26E5C066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E5180A8-C1F9-A202-698F-A8CCAC30A1CE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4A97FA4-233B-B88A-B155-5928EAF868A5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229867-DB5B-3C1A-1627-9D06C018F171}"/>
                </a:ext>
              </a:extLst>
            </p:cNvPr>
            <p:cNvSpPr/>
            <p:nvPr/>
          </p:nvSpPr>
          <p:spPr>
            <a:xfrm>
              <a:off x="5087196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96596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325743-52BB-D49B-8DDD-B16EBDC623E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CB99FC-3141-AC07-2334-FEDF176C8141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4A339E-F95E-2038-8A14-D1DC1DBD677E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EA8F57E-4338-1416-9AFE-EFA668E48861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BD1DEF-276A-CE9D-6717-2F6F456FEFFC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8C32D1-40E2-E82F-3839-4C6FDB74A6FC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D3FB26-11BA-038D-8634-96E3CEB710B3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0A477A-BAE1-14B6-D53C-AA0E963B68D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F53640-7C4B-2893-9D1E-A77C47729D00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1109A2-C73A-1783-A59E-DB36E355B38B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2F74BA1-4FAA-FB35-40B5-5648655AEB59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80267" y="2875575"/>
            <a:ext cx="1553158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03B2CFB-99B0-0DBF-8CE6-F2CBD8F1B15D}"/>
              </a:ext>
            </a:extLst>
          </p:cNvPr>
          <p:cNvGrpSpPr/>
          <p:nvPr/>
        </p:nvGrpSpPr>
        <p:grpSpPr>
          <a:xfrm>
            <a:off x="5111734" y="5152787"/>
            <a:ext cx="1968533" cy="819217"/>
            <a:chOff x="5087196" y="5152787"/>
            <a:chExt cx="1968533" cy="81921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B62538-6D3E-1C8D-279C-00716BC12B0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2DA99E-A426-3780-1F91-30B8C5DDA93F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C3DC10-5C1C-F687-D4DE-127FF3EA0967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B5F23E-908E-96F8-AD87-DE33B4A541D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1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11370777-4548-8F39-37F9-167A91DF03D0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80267" y="3136021"/>
            <a:ext cx="1553158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EA6489-A96E-A68E-D07C-2B447779BE56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68BBD-EC8E-E195-9E0E-28B34A25C4A1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E453AA-46E9-F5CD-AC87-171AAD468961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AE0271-6724-1741-2FE5-2F37DD76FD86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F61DB0-9F40-A184-254D-5E6DE22291C8}"/>
              </a:ext>
            </a:extLst>
          </p:cNvPr>
          <p:cNvSpPr/>
          <p:nvPr/>
        </p:nvSpPr>
        <p:spPr>
          <a:xfrm>
            <a:off x="1409271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949C5C-21BA-876A-17F7-34BB94955633}"/>
              </a:ext>
            </a:extLst>
          </p:cNvPr>
          <p:cNvSpPr txBox="1"/>
          <p:nvPr/>
        </p:nvSpPr>
        <p:spPr>
          <a:xfrm>
            <a:off x="1704759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17A51E-FA3E-B2DD-9C28-F63D32CFB1A1}"/>
              </a:ext>
            </a:extLst>
          </p:cNvPr>
          <p:cNvSpPr txBox="1"/>
          <p:nvPr/>
        </p:nvSpPr>
        <p:spPr>
          <a:xfrm>
            <a:off x="2136319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423EA9-D4FC-B03A-A473-C26E94922316}"/>
              </a:ext>
            </a:extLst>
          </p:cNvPr>
          <p:cNvSpPr txBox="1"/>
          <p:nvPr/>
        </p:nvSpPr>
        <p:spPr>
          <a:xfrm>
            <a:off x="1949698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30C8D-341F-794B-1C80-CC901B76F5E4}"/>
              </a:ext>
            </a:extLst>
          </p:cNvPr>
          <p:cNvSpPr txBox="1"/>
          <p:nvPr/>
        </p:nvSpPr>
        <p:spPr>
          <a:xfrm>
            <a:off x="5266863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FA6676-64E4-96B1-0DE3-C0FDF35DA701}"/>
              </a:ext>
            </a:extLst>
          </p:cNvPr>
          <p:cNvSpPr txBox="1"/>
          <p:nvPr/>
        </p:nvSpPr>
        <p:spPr>
          <a:xfrm>
            <a:off x="5718333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53CA0E-EE08-FC36-0F20-FC4B6665E382}"/>
              </a:ext>
            </a:extLst>
          </p:cNvPr>
          <p:cNvSpPr/>
          <p:nvPr/>
        </p:nvSpPr>
        <p:spPr>
          <a:xfrm>
            <a:off x="5111734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313BBD8-53CC-1DDD-7D4B-CEA222BFD263}"/>
              </a:ext>
            </a:extLst>
          </p:cNvPr>
          <p:cNvSpPr/>
          <p:nvPr/>
        </p:nvSpPr>
        <p:spPr>
          <a:xfrm>
            <a:off x="6684297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433B18-2761-ED25-4ACB-9E2653C6C0DF}"/>
              </a:ext>
            </a:extLst>
          </p:cNvPr>
          <p:cNvSpPr/>
          <p:nvPr/>
        </p:nvSpPr>
        <p:spPr>
          <a:xfrm>
            <a:off x="5111734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336EC49-3E22-511A-33BA-9A45AED801CF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>
          <a:xfrm rot="10800000" flipV="1">
            <a:off x="3377804" y="3136020"/>
            <a:ext cx="1733930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68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1B740A-DE23-31A5-A28F-214D4815F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54" y="493996"/>
            <a:ext cx="8048092" cy="58700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D72566E-A1DB-5337-3E1A-4060D2F20D49}"/>
              </a:ext>
            </a:extLst>
          </p:cNvPr>
          <p:cNvSpPr/>
          <p:nvPr/>
        </p:nvSpPr>
        <p:spPr>
          <a:xfrm>
            <a:off x="4982966" y="410966"/>
            <a:ext cx="1746607" cy="6020656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943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0AB21-8218-1B55-CEC2-8C264CDAF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B455A7E-8DB1-6DDE-8C84-860AC6D608DE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1C4790-351F-9305-D7B3-45A39695A45D}"/>
              </a:ext>
            </a:extLst>
          </p:cNvPr>
          <p:cNvSpPr txBox="1"/>
          <p:nvPr/>
        </p:nvSpPr>
        <p:spPr>
          <a:xfrm>
            <a:off x="10276801" y="1469423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01530-F87E-039B-661B-3E591130BBC8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42C355-1A9C-92CC-20DD-F9AD30739B3D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EBB78E-C292-9472-6010-7FEC449EFD5A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30E8B4-3366-A3A6-6A15-E77E16072816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A7BD44-7372-0B6A-35F6-738D4365FD18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ED1B41-9280-B4CA-9B6C-96D50A2B5823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4FA3303-BB6A-BAA3-CA8B-609BCA2A160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5F6C6A-6295-1C6F-A27C-8A0FD7CCB5AA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705F58-4017-6C67-C6D7-0596CA6F292C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6E954CE-D5CD-FE21-C681-390AAC811FAB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94E9D6-8538-1F93-0972-9F164AA46006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45ADDA-51A1-E0C7-3FED-08FE0495DE25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9A24E8-2C78-AA0F-31C6-BB29999001B1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F1E912-CEE1-2693-395B-821D53387B84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74D358-E7F9-814B-B46A-08F095B88E9F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ADB537-1F31-AF38-B5FE-D590A9A4F064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419A9F4-E723-B800-EA90-9530FA77604C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80267" y="2875575"/>
            <a:ext cx="1553158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A1F5FFD-CBDE-53A5-5585-56194BFC589A}"/>
              </a:ext>
            </a:extLst>
          </p:cNvPr>
          <p:cNvGrpSpPr/>
          <p:nvPr/>
        </p:nvGrpSpPr>
        <p:grpSpPr>
          <a:xfrm>
            <a:off x="5111734" y="5152787"/>
            <a:ext cx="1968533" cy="819217"/>
            <a:chOff x="5087196" y="5152787"/>
            <a:chExt cx="1968533" cy="81921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F9CCFBE-E9ED-CD89-106C-1B7E5F29CA5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3F0CAFE-6B54-0559-848B-782CA8FD3BDD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7CC47EC-15EB-5770-18BC-B41F78CEBE6D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354A2E0-7FFF-0512-ECF0-6CDEDF49A44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1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39CA493-C7E3-B658-E426-021A70E97755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80267" y="3136021"/>
            <a:ext cx="1553158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7B5384-38F0-C2CC-4262-26E70F90103D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FA336-5F7C-9B5A-936C-F4AA6E10D74F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AD0B31-8EFE-A1AC-E1BD-E1B85541FC1C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5A41231-5C69-B26B-A34B-255B5573D1FC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3AC913-C0EB-C228-F582-A5B80EC1785B}"/>
              </a:ext>
            </a:extLst>
          </p:cNvPr>
          <p:cNvSpPr/>
          <p:nvPr/>
        </p:nvSpPr>
        <p:spPr>
          <a:xfrm>
            <a:off x="1409271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7F5AA7-B6D2-34D9-0B9A-3DEC0CF2C970}"/>
              </a:ext>
            </a:extLst>
          </p:cNvPr>
          <p:cNvSpPr txBox="1"/>
          <p:nvPr/>
        </p:nvSpPr>
        <p:spPr>
          <a:xfrm>
            <a:off x="1704759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8155D6-546A-7F56-7256-68889D74FC1B}"/>
              </a:ext>
            </a:extLst>
          </p:cNvPr>
          <p:cNvSpPr txBox="1"/>
          <p:nvPr/>
        </p:nvSpPr>
        <p:spPr>
          <a:xfrm>
            <a:off x="2136319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8B3EE9-D822-BED7-7F1C-EF0FA1BD7799}"/>
              </a:ext>
            </a:extLst>
          </p:cNvPr>
          <p:cNvSpPr txBox="1"/>
          <p:nvPr/>
        </p:nvSpPr>
        <p:spPr>
          <a:xfrm>
            <a:off x="1949698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2B89C69-DBD0-5E90-F232-7DB98D746CE9}"/>
              </a:ext>
            </a:extLst>
          </p:cNvPr>
          <p:cNvGrpSpPr/>
          <p:nvPr/>
        </p:nvGrpSpPr>
        <p:grpSpPr>
          <a:xfrm>
            <a:off x="5111734" y="2465966"/>
            <a:ext cx="1968533" cy="819217"/>
            <a:chOff x="5087196" y="2465966"/>
            <a:chExt cx="1968533" cy="8192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DD1411-94F7-50B7-56AE-B2215665E8D2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5F5275E-3A45-28EA-304D-F8B4D4BE6E99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1F3F070-BC6D-3D97-FE16-F1AC72BE7D16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D6B7450-AC05-3220-A838-2A70D9EB1A70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6134F0C-2153-88B9-14C7-34326143CC7E}"/>
                </a:ext>
              </a:extLst>
            </p:cNvPr>
            <p:cNvSpPr/>
            <p:nvPr/>
          </p:nvSpPr>
          <p:spPr>
            <a:xfrm>
              <a:off x="5087196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66E4A9E2-D36A-86D0-C89A-FB0A58C20E0D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>
          <a:xfrm rot="10800000" flipV="1">
            <a:off x="3377804" y="3136020"/>
            <a:ext cx="1733930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2133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9378A-C5A2-1BCB-BAA7-72DD9BF2E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43C447BE-35D1-909E-A75F-9147156FDE97}"/>
              </a:ext>
            </a:extLst>
          </p:cNvPr>
          <p:cNvSpPr/>
          <p:nvPr/>
        </p:nvSpPr>
        <p:spPr>
          <a:xfrm rot="10800000">
            <a:off x="7936236" y="1273993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A15E298-5559-D91D-9A76-F1F3A90175B8}"/>
              </a:ext>
            </a:extLst>
          </p:cNvPr>
          <p:cNvSpPr/>
          <p:nvPr/>
        </p:nvSpPr>
        <p:spPr>
          <a:xfrm>
            <a:off x="1130156" y="12739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D25E845F-3EB9-2A31-49B2-292440BE6038}"/>
              </a:ext>
            </a:extLst>
          </p:cNvPr>
          <p:cNvSpPr/>
          <p:nvPr/>
        </p:nvSpPr>
        <p:spPr>
          <a:xfrm>
            <a:off x="4197872" y="1273990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F0E32B-D916-5089-1C04-BEBB39E2B631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1A4E52-ECC9-BDFA-47E5-556CD33CFF55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04B5D2-D70A-065A-C987-2F38CDB473C7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0B232B-43AD-50CA-143F-C6E920A70933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0EE62E-0592-90C3-D321-F322EDFD0937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7CF4EB-09F7-53BE-7893-F13C82A512C6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34E0B15-54F8-3157-F5D5-3E9F3C393BF8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02E75A-E89F-B438-6624-41B900C8DB4A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3B6099-F44D-4665-29A5-F0C559E42DF7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DBC9983-8023-430C-9949-3115CB267546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2875574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F26804-AA32-814E-EC08-1FDF529C7209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E05419-A4B1-79F2-AF75-8583FA2EB21F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2ED530-EC9B-082E-8B1B-85DA11E2C5CA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A2303-771E-BEA9-8B43-A8C338EBB92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74A8DC7-BFB8-1493-585B-3DC26FD76045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>
            <a:off x="8120684" y="3136021"/>
            <a:ext cx="512741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1E1D23-1C7C-89F4-5838-D320754E9AAD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2D6EDC-ABFE-54BB-9EA0-C782B2FC9379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439CB4A-CE5C-40AF-687A-60687CD981FB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80267" y="2875574"/>
            <a:ext cx="686771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4C2E5FF-CFB5-B00A-505D-21BE3463FE94}"/>
              </a:ext>
            </a:extLst>
          </p:cNvPr>
          <p:cNvSpPr/>
          <p:nvPr/>
        </p:nvSpPr>
        <p:spPr>
          <a:xfrm>
            <a:off x="5111734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C9C937-EA45-017C-9D16-D5A4302518D6}"/>
              </a:ext>
            </a:extLst>
          </p:cNvPr>
          <p:cNvSpPr txBox="1"/>
          <p:nvPr/>
        </p:nvSpPr>
        <p:spPr>
          <a:xfrm>
            <a:off x="5418379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3EEA3B-C29E-C2D1-C81A-E4E79B06324E}"/>
              </a:ext>
            </a:extLst>
          </p:cNvPr>
          <p:cNvSpPr txBox="1"/>
          <p:nvPr/>
        </p:nvSpPr>
        <p:spPr>
          <a:xfrm>
            <a:off x="5718333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12E30F-2DB7-F3F8-3DEC-2125CC432DB7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1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685097-85C1-D7D6-BC80-C2DF299AA4E1}"/>
              </a:ext>
            </a:extLst>
          </p:cNvPr>
          <p:cNvSpPr txBox="1"/>
          <p:nvPr/>
        </p:nvSpPr>
        <p:spPr>
          <a:xfrm>
            <a:off x="5266863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F92F63-991E-31D0-B23B-8DB36E57381C}"/>
              </a:ext>
            </a:extLst>
          </p:cNvPr>
          <p:cNvSpPr txBox="1"/>
          <p:nvPr/>
        </p:nvSpPr>
        <p:spPr>
          <a:xfrm>
            <a:off x="5718333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ED665C-3854-6779-5F8E-B34708407F7B}"/>
              </a:ext>
            </a:extLst>
          </p:cNvPr>
          <p:cNvSpPr/>
          <p:nvPr/>
        </p:nvSpPr>
        <p:spPr>
          <a:xfrm>
            <a:off x="5111734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24E8DDD-F543-35A2-9A9D-C562E22567CC}"/>
              </a:ext>
            </a:extLst>
          </p:cNvPr>
          <p:cNvSpPr/>
          <p:nvPr/>
        </p:nvSpPr>
        <p:spPr>
          <a:xfrm>
            <a:off x="6684297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983F86-5989-8FDE-6C8F-814C24951079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966C66-8A08-147C-69BA-A9922E26224D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70C225-31C2-92C5-0C48-195AAC67FAC3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B13ECC-98F5-CCBC-98A0-83C63FE14C68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43B63A9-19A6-181D-6A4A-CED99E23F0B4}"/>
              </a:ext>
            </a:extLst>
          </p:cNvPr>
          <p:cNvSpPr/>
          <p:nvPr/>
        </p:nvSpPr>
        <p:spPr>
          <a:xfrm>
            <a:off x="4199962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C38359E-1136-D0F2-007B-7CE9D94767AE}"/>
              </a:ext>
            </a:extLst>
          </p:cNvPr>
          <p:cNvSpPr/>
          <p:nvPr/>
        </p:nvSpPr>
        <p:spPr>
          <a:xfrm rot="16200000">
            <a:off x="4373131" y="2805374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74525A3-F04D-A9A6-D55E-04F88096E622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4524331" y="2875574"/>
            <a:ext cx="58740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8F9E1DA5-0DED-038B-27E3-606317AE4C88}"/>
              </a:ext>
            </a:extLst>
          </p:cNvPr>
          <p:cNvSpPr/>
          <p:nvPr/>
        </p:nvSpPr>
        <p:spPr>
          <a:xfrm>
            <a:off x="7767038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CA399FDE-1382-7CC1-A260-D06B57696C05}"/>
              </a:ext>
            </a:extLst>
          </p:cNvPr>
          <p:cNvSpPr/>
          <p:nvPr/>
        </p:nvSpPr>
        <p:spPr>
          <a:xfrm rot="16200000">
            <a:off x="7969484" y="2805375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360BA54-62BA-5D4B-600B-7DEDCD63BD4B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2875575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993C929C-A7A1-4E2C-5D35-9AD62BE2B7C1}"/>
              </a:ext>
            </a:extLst>
          </p:cNvPr>
          <p:cNvSpPr/>
          <p:nvPr/>
        </p:nvSpPr>
        <p:spPr>
          <a:xfrm>
            <a:off x="7756236" y="30460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29D3DB7-E2B9-66ED-6F68-97AB85C2549E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80267" y="3136020"/>
            <a:ext cx="67596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DF789D18-EF3D-9272-C23D-18F58007422C}"/>
              </a:ext>
            </a:extLst>
          </p:cNvPr>
          <p:cNvSpPr/>
          <p:nvPr/>
        </p:nvSpPr>
        <p:spPr>
          <a:xfrm rot="16200000">
            <a:off x="7969484" y="30658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0F3F4A-77CC-7015-6C18-2C5D70BAD6EA}"/>
              </a:ext>
            </a:extLst>
          </p:cNvPr>
          <p:cNvSpPr txBox="1"/>
          <p:nvPr/>
        </p:nvSpPr>
        <p:spPr>
          <a:xfrm>
            <a:off x="4210038" y="2033371"/>
            <a:ext cx="1047083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ko-KR" sz="1000"/>
              <a:t>Input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29B5E0-44A8-2A38-4B66-5FEC3540DA75}"/>
              </a:ext>
            </a:extLst>
          </p:cNvPr>
          <p:cNvSpPr txBox="1"/>
          <p:nvPr/>
        </p:nvSpPr>
        <p:spPr>
          <a:xfrm>
            <a:off x="7078809" y="2033371"/>
            <a:ext cx="654346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CCE31320-44A0-5220-91CB-7E16BF1816B5}"/>
              </a:ext>
            </a:extLst>
          </p:cNvPr>
          <p:cNvGrpSpPr/>
          <p:nvPr/>
        </p:nvGrpSpPr>
        <p:grpSpPr>
          <a:xfrm>
            <a:off x="4201288" y="652408"/>
            <a:ext cx="3740349" cy="5630239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0972604B-A85A-3C50-85D4-AFF51C951EC8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62D751C5-550E-7B58-B1F4-C939E2302DDA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4738F878-E560-6CF7-20CA-25345798607E}"/>
              </a:ext>
            </a:extLst>
          </p:cNvPr>
          <p:cNvSpPr txBox="1"/>
          <p:nvPr/>
        </p:nvSpPr>
        <p:spPr>
          <a:xfrm>
            <a:off x="4561596" y="1469423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1A9220-BF76-CD24-E482-E4AED41C64A9}"/>
              </a:ext>
            </a:extLst>
          </p:cNvPr>
          <p:cNvSpPr txBox="1"/>
          <p:nvPr/>
        </p:nvSpPr>
        <p:spPr>
          <a:xfrm>
            <a:off x="10276801" y="1469425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19A8C-7A67-CBA7-EADD-F5814F6D9A9D}"/>
              </a:ext>
            </a:extLst>
          </p:cNvPr>
          <p:cNvSpPr txBox="1"/>
          <p:nvPr/>
        </p:nvSpPr>
        <p:spPr>
          <a:xfrm>
            <a:off x="818930" y="1469425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FE96F48-3364-EC2D-2574-0FFA28B07BB4}"/>
              </a:ext>
            </a:extLst>
          </p:cNvPr>
          <p:cNvSpPr/>
          <p:nvPr/>
        </p:nvSpPr>
        <p:spPr>
          <a:xfrm>
            <a:off x="1409271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85C01E-57E8-BA03-91F4-65AF2605DA01}"/>
              </a:ext>
            </a:extLst>
          </p:cNvPr>
          <p:cNvSpPr txBox="1"/>
          <p:nvPr/>
        </p:nvSpPr>
        <p:spPr>
          <a:xfrm>
            <a:off x="1704759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6F9BB5-106C-B7BB-9C17-16F504BB2361}"/>
              </a:ext>
            </a:extLst>
          </p:cNvPr>
          <p:cNvSpPr txBox="1"/>
          <p:nvPr/>
        </p:nvSpPr>
        <p:spPr>
          <a:xfrm>
            <a:off x="2136319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7FAAE3-C55C-6728-4D2D-915B2CE81EFB}"/>
              </a:ext>
            </a:extLst>
          </p:cNvPr>
          <p:cNvSpPr txBox="1"/>
          <p:nvPr/>
        </p:nvSpPr>
        <p:spPr>
          <a:xfrm>
            <a:off x="1949698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8103557-1F96-3139-AD36-773B77C8AA32}"/>
              </a:ext>
            </a:extLst>
          </p:cNvPr>
          <p:cNvGrpSpPr/>
          <p:nvPr/>
        </p:nvGrpSpPr>
        <p:grpSpPr>
          <a:xfrm>
            <a:off x="7669409" y="4546327"/>
            <a:ext cx="529847" cy="572587"/>
            <a:chOff x="7669409" y="4393927"/>
            <a:chExt cx="529847" cy="572587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D9F17425-18A5-A47B-7F8D-28F0B9997EE3}"/>
                </a:ext>
              </a:extLst>
            </p:cNvPr>
            <p:cNvSpPr/>
            <p:nvPr/>
          </p:nvSpPr>
          <p:spPr>
            <a:xfrm>
              <a:off x="7669409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1FCABAF-5BB2-CD4F-8D88-8FF8E0B8AF8B}"/>
                </a:ext>
              </a:extLst>
            </p:cNvPr>
            <p:cNvSpPr/>
            <p:nvPr/>
          </p:nvSpPr>
          <p:spPr>
            <a:xfrm>
              <a:off x="783184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15C2029-A76F-A69D-F160-8F7A6E1C51AD}"/>
                </a:ext>
              </a:extLst>
            </p:cNvPr>
            <p:cNvSpPr/>
            <p:nvPr/>
          </p:nvSpPr>
          <p:spPr>
            <a:xfrm>
              <a:off x="7741409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FEDA370-7890-983C-0A29-71CC806944C3}"/>
              </a:ext>
            </a:extLst>
          </p:cNvPr>
          <p:cNvGrpSpPr/>
          <p:nvPr/>
        </p:nvGrpSpPr>
        <p:grpSpPr>
          <a:xfrm>
            <a:off x="3941839" y="4546327"/>
            <a:ext cx="529407" cy="572587"/>
            <a:chOff x="3941839" y="4393927"/>
            <a:chExt cx="529407" cy="572587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776950D-043B-B2CC-0C39-AF62DF203F53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E74E1DE-8495-2634-2576-25D717E0ACF1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753262E-C105-391B-C8A4-875CA16D7129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154880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371C09AB-26FC-8D0E-46C2-46FEFD5655B2}"/>
              </a:ext>
            </a:extLst>
          </p:cNvPr>
          <p:cNvGrpSpPr/>
          <p:nvPr/>
        </p:nvGrpSpPr>
        <p:grpSpPr>
          <a:xfrm>
            <a:off x="679807" y="147320"/>
            <a:ext cx="10832386" cy="6517640"/>
            <a:chOff x="679807" y="147320"/>
            <a:chExt cx="10832386" cy="651764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147320"/>
              <a:ext cx="10832386" cy="65176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7F9842F4-DCC3-23CF-11A3-74EF44695799}"/>
                </a:ext>
              </a:extLst>
            </p:cNvPr>
            <p:cNvSpPr/>
            <p:nvPr/>
          </p:nvSpPr>
          <p:spPr>
            <a:xfrm rot="10800000">
              <a:off x="7936236" y="2777548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B9CEF337-A884-0FA4-A4F7-993217AADDEA}"/>
                </a:ext>
              </a:extLst>
            </p:cNvPr>
            <p:cNvSpPr/>
            <p:nvPr/>
          </p:nvSpPr>
          <p:spPr>
            <a:xfrm>
              <a:off x="1130156" y="2777549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73F803A2-9C68-ECDF-F7C5-4C836F889807}"/>
                </a:ext>
              </a:extLst>
            </p:cNvPr>
            <p:cNvSpPr/>
            <p:nvPr/>
          </p:nvSpPr>
          <p:spPr>
            <a:xfrm>
              <a:off x="4197872" y="2777545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272112-8D34-8FF4-36E9-1CC31A974BBB}"/>
                </a:ext>
              </a:extLst>
            </p:cNvPr>
            <p:cNvSpPr txBox="1"/>
            <p:nvPr/>
          </p:nvSpPr>
          <p:spPr>
            <a:xfrm>
              <a:off x="5611112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B80B5F-CFB3-E11A-205B-A20B5D619AD7}"/>
                </a:ext>
              </a:extLst>
            </p:cNvPr>
            <p:cNvSpPr txBox="1"/>
            <p:nvPr/>
          </p:nvSpPr>
          <p:spPr>
            <a:xfrm>
              <a:off x="1933187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D01C25-0DEF-9CA7-A4E7-85DFCF79DB3F}"/>
                </a:ext>
              </a:extLst>
            </p:cNvPr>
            <p:cNvSpPr txBox="1"/>
            <p:nvPr/>
          </p:nvSpPr>
          <p:spPr>
            <a:xfrm>
              <a:off x="9157341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4349401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4046813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4374991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9A8543F3-CC0F-A22D-2CE3-B48CCDFFFCBC}"/>
                </a:ext>
              </a:extLst>
            </p:cNvPr>
            <p:cNvGrpSpPr/>
            <p:nvPr/>
          </p:nvGrpSpPr>
          <p:grpSpPr>
            <a:xfrm>
              <a:off x="8928913" y="4046813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F88C24-3105-7383-828D-123084605EC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310A21AB-7E34-1D5D-35D7-312AC45655EF}"/>
                </a:ext>
              </a:extLst>
            </p:cNvPr>
            <p:cNvCxnSpPr>
              <a:cxnSpLocks/>
              <a:stCxn id="55" idx="3"/>
              <a:endCxn id="92" idx="1"/>
            </p:cNvCxnSpPr>
            <p:nvPr/>
          </p:nvCxnSpPr>
          <p:spPr>
            <a:xfrm>
              <a:off x="8120684" y="4639576"/>
              <a:ext cx="512741" cy="9977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349401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4729282"/>
              <a:ext cx="0" cy="99397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6DBDAB6B-0A3A-7648-E18D-EC72FDBC5559}"/>
                </a:ext>
              </a:extLst>
            </p:cNvPr>
            <p:cNvGrpSpPr/>
            <p:nvPr/>
          </p:nvGrpSpPr>
          <p:grpSpPr>
            <a:xfrm>
              <a:off x="5242325" y="4046813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DC855C-6240-8F19-BBBB-C370DDC205E5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70D1C9-24C5-7C86-867A-E4FC75EE0397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3969521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490413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4908640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4199962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 rot="16200000">
              <a:off x="4373131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>
              <a:off x="4524331" y="4349402"/>
              <a:ext cx="5628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B96140C-38D7-1B02-C85D-26425D2A6EF8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4349402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50082BE-72D2-C84E-1DC7-6F2A8C6B33B2}"/>
                </a:ext>
              </a:extLst>
            </p:cNvPr>
            <p:cNvSpPr/>
            <p:nvPr/>
          </p:nvSpPr>
          <p:spPr>
            <a:xfrm>
              <a:off x="7756236" y="4549575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644900C-6791-6364-4621-CF02CC90951F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4639575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40BA0E51-E981-57A8-DDCE-FC44F42AF8F3}"/>
                </a:ext>
              </a:extLst>
            </p:cNvPr>
            <p:cNvSpPr/>
            <p:nvPr/>
          </p:nvSpPr>
          <p:spPr>
            <a:xfrm rot="16200000">
              <a:off x="7969484" y="4569376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533BC6-3273-D57B-7D4B-11FB5FB29E52}"/>
                </a:ext>
              </a:extLst>
            </p:cNvPr>
            <p:cNvSpPr txBox="1"/>
            <p:nvPr/>
          </p:nvSpPr>
          <p:spPr>
            <a:xfrm>
              <a:off x="4210038" y="3481046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7078809" y="3481046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18DA9F0-0BAE-A5F7-42D4-27DC6C76F8BE}"/>
                </a:ext>
              </a:extLst>
            </p:cNvPr>
            <p:cNvSpPr txBox="1"/>
            <p:nvPr/>
          </p:nvSpPr>
          <p:spPr>
            <a:xfrm>
              <a:off x="4561596" y="2972978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A36885-F997-244C-69DD-9D99AF850960}"/>
                </a:ext>
              </a:extLst>
            </p:cNvPr>
            <p:cNvSpPr txBox="1"/>
            <p:nvPr/>
          </p:nvSpPr>
          <p:spPr>
            <a:xfrm>
              <a:off x="5615182" y="1872129"/>
              <a:ext cx="912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>
                  <a:solidFill>
                    <a:srgbClr val="0070C0"/>
                  </a:solidFill>
                </a:rPr>
                <a:t>Unit Tests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6E8A74-0248-A8D8-43D4-7DD8F90BB993}"/>
                </a:ext>
              </a:extLst>
            </p:cNvPr>
            <p:cNvSpPr txBox="1"/>
            <p:nvPr/>
          </p:nvSpPr>
          <p:spPr>
            <a:xfrm>
              <a:off x="5266466" y="1487969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69C6558-CD0E-EB59-12CE-DD0B13E16779}"/>
                </a:ext>
              </a:extLst>
            </p:cNvPr>
            <p:cNvSpPr txBox="1"/>
            <p:nvPr/>
          </p:nvSpPr>
          <p:spPr>
            <a:xfrm>
              <a:off x="1345311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8F98ACC-D581-C732-675E-6926A15D2AFA}"/>
                </a:ext>
              </a:extLst>
            </p:cNvPr>
            <p:cNvSpPr txBox="1"/>
            <p:nvPr/>
          </p:nvSpPr>
          <p:spPr>
            <a:xfrm>
              <a:off x="8563428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322E321-3B07-7FA7-8804-419521A6EB50}"/>
                </a:ext>
              </a:extLst>
            </p:cNvPr>
            <p:cNvGrpSpPr/>
            <p:nvPr/>
          </p:nvGrpSpPr>
          <p:grpSpPr>
            <a:xfrm>
              <a:off x="1130156" y="788285"/>
              <a:ext cx="9868391" cy="1616385"/>
              <a:chOff x="1130156" y="1001645"/>
              <a:chExt cx="9868391" cy="1616385"/>
            </a:xfrm>
          </p:grpSpPr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B4B9BFC8-EFC0-F0F0-CE49-DB2894FBA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3E612E54-BBF4-FB7A-A8AE-8192EA057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6236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AF42BDBF-F578-210F-B7D3-17B90B284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497140"/>
                <a:ext cx="3729546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4CD4544D-FD38-38E8-5323-73544998C0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A4EC144D-D95A-3BC4-EFFA-E25A7BE3B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98547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B14BB165-E380-B776-2002-BA226E341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339929"/>
                <a:ext cx="9868391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A19D4B4-12DC-86A5-EF02-AEF3D2FBC53C}"/>
                </a:ext>
              </a:extLst>
            </p:cNvPr>
            <p:cNvSpPr txBox="1"/>
            <p:nvPr/>
          </p:nvSpPr>
          <p:spPr>
            <a:xfrm>
              <a:off x="5399516" y="677364"/>
              <a:ext cx="1343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Integration</a:t>
              </a:r>
              <a:r>
                <a:rPr lang="ko-KR" altLang="en-US" sz="1400" b="1">
                  <a:solidFill>
                    <a:srgbClr val="0070C0"/>
                  </a:solidFill>
                </a:rPr>
                <a:t> </a:t>
              </a:r>
              <a:r>
                <a:rPr lang="en-GB" altLang="ko-KR" sz="1400" b="1">
                  <a:solidFill>
                    <a:srgbClr val="0070C0"/>
                  </a:solidFill>
                </a:rPr>
                <a:t>Test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E6568A-BB1E-0E74-D132-FEB03338E695}"/>
                </a:ext>
              </a:extLst>
            </p:cNvPr>
            <p:cNvSpPr txBox="1"/>
            <p:nvPr/>
          </p:nvSpPr>
          <p:spPr>
            <a:xfrm>
              <a:off x="5266466" y="289685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D80F6AF9-2302-7EE7-ADC2-D3E27FAFDB8D}"/>
                </a:ext>
              </a:extLst>
            </p:cNvPr>
            <p:cNvGrpSpPr/>
            <p:nvPr/>
          </p:nvGrpSpPr>
          <p:grpSpPr>
            <a:xfrm>
              <a:off x="5393841" y="5800552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4FD1739-6C29-E3F7-48EC-3C27ABE3D8DB}"/>
                </a:ext>
              </a:extLst>
            </p:cNvPr>
            <p:cNvSpPr/>
            <p:nvPr/>
          </p:nvSpPr>
          <p:spPr>
            <a:xfrm>
              <a:off x="5087196" y="572326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525742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9575183E-02B1-05A4-A490-8B468E39A9D3}"/>
                </a:ext>
              </a:extLst>
            </p:cNvPr>
            <p:cNvGrpSpPr/>
            <p:nvPr/>
          </p:nvGrpSpPr>
          <p:grpSpPr>
            <a:xfrm>
              <a:off x="8928913" y="5334717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B01EFC-1A3C-7354-C8A0-B0B8C5866B29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29AB91-AC44-9C82-569D-560B8E5FCF3E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0550B7-C014-9595-F6C4-3411BF1ACA68}"/>
                </a:ext>
              </a:extLst>
            </p:cNvPr>
            <p:cNvSpPr txBox="1"/>
            <p:nvPr/>
          </p:nvSpPr>
          <p:spPr>
            <a:xfrm>
              <a:off x="10276801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CB5371-2294-6756-8B9C-8D7393508BCA}"/>
                </a:ext>
              </a:extLst>
            </p:cNvPr>
            <p:cNvSpPr txBox="1"/>
            <p:nvPr/>
          </p:nvSpPr>
          <p:spPr>
            <a:xfrm>
              <a:off x="818930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0785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1F7C89B-F722-987D-37F1-3B2223236C20}"/>
              </a:ext>
            </a:extLst>
          </p:cNvPr>
          <p:cNvGrpSpPr/>
          <p:nvPr/>
        </p:nvGrpSpPr>
        <p:grpSpPr>
          <a:xfrm>
            <a:off x="679807" y="61547"/>
            <a:ext cx="10832386" cy="6400799"/>
            <a:chOff x="679807" y="61547"/>
            <a:chExt cx="10832386" cy="640079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61547"/>
              <a:ext cx="10832386" cy="64007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201288" y="167055"/>
              <a:ext cx="3740349" cy="6216160"/>
              <a:chOff x="4232936" y="1354016"/>
              <a:chExt cx="3740349" cy="5196254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3A553FD-23F5-CFA8-A687-51836F03A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936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36770E4-A45F-756B-F6AD-7B898CCDC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3285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>
              <a:off x="3377804" y="2271128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F88C24-3105-7383-828D-123084605EC9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DC855C-6240-8F19-BBBB-C370DDC205E5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70D1C9-24C5-7C86-867A-E4FC75EE0397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087196" y="5456203"/>
              <a:ext cx="1968533" cy="759761"/>
              <a:chOff x="5087196" y="5711177"/>
              <a:chExt cx="1968533" cy="75976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5788469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6116647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FD1739-6C29-E3F7-48EC-3C27ABE3D8DB}"/>
                  </a:ext>
                </a:extLst>
              </p:cNvPr>
              <p:cNvSpPr/>
              <p:nvPr/>
            </p:nvSpPr>
            <p:spPr>
              <a:xfrm>
                <a:off x="5087196" y="571117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B01EFC-1A3C-7354-C8A0-B0B8C5866B29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429AB91-AC44-9C82-569D-560B8E5FCF3E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85576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Input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A9107-7861-A440-8AAB-1872740D73A1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468014-95D6-9C42-7F27-570F11B9913C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7B3741-7D6E-12D3-0685-CAB26210D988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C1EAA7-662A-243D-9CE6-A0513E4B1E46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5BFE3B-BD0B-BA86-4335-AB895C3BA230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4959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5C75960-0617-C4E2-DAC3-0A09B6EC226A}"/>
                </a:ext>
              </a:extLst>
            </p:cNvPr>
            <p:cNvSpPr/>
            <p:nvPr/>
          </p:nvSpPr>
          <p:spPr>
            <a:xfrm>
              <a:off x="8461346" y="3756450"/>
              <a:ext cx="2265269" cy="169975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 rot="16200000">
              <a:off x="818684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5629070-97FF-A25F-F35A-309D41766E8B}"/>
                </a:ext>
              </a:extLst>
            </p:cNvPr>
            <p:cNvGrpSpPr/>
            <p:nvPr/>
          </p:nvGrpSpPr>
          <p:grpSpPr>
            <a:xfrm>
              <a:off x="679807" y="61547"/>
              <a:ext cx="10832386" cy="6734907"/>
              <a:chOff x="679807" y="61547"/>
              <a:chExt cx="10832386" cy="673490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25514CD6-58BA-8264-2A35-DC4CA41804B8}"/>
                  </a:ext>
                </a:extLst>
              </p:cNvPr>
              <p:cNvSpPr/>
              <p:nvPr/>
            </p:nvSpPr>
            <p:spPr>
              <a:xfrm>
                <a:off x="679807" y="61547"/>
                <a:ext cx="10832386" cy="673490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4" name="그룹 73"/>
              <p:cNvGrpSpPr/>
              <p:nvPr/>
            </p:nvGrpSpPr>
            <p:grpSpPr>
              <a:xfrm>
                <a:off x="4201288" y="167055"/>
                <a:ext cx="3740349" cy="6559062"/>
                <a:chOff x="4232936" y="1354016"/>
                <a:chExt cx="3740349" cy="5196254"/>
              </a:xfrm>
            </p:grpSpPr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E3A553FD-23F5-CFA8-A687-51836F03A1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32936" y="1354016"/>
                  <a:ext cx="0" cy="5196254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836770E4-A45F-756B-F6AD-7B898CCDC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3285" y="1354016"/>
                  <a:ext cx="0" cy="5196254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FF65BB90-B9E3-A56D-D9E6-BDBB50E93D99}"/>
                  </a:ext>
                </a:extLst>
              </p:cNvPr>
              <p:cNvCxnSpPr>
                <a:cxnSpLocks/>
                <a:stCxn id="14" idx="3"/>
                <a:endCxn id="78" idx="1"/>
              </p:cNvCxnSpPr>
              <p:nvPr/>
            </p:nvCxnSpPr>
            <p:spPr>
              <a:xfrm>
                <a:off x="3377804" y="2271128"/>
                <a:ext cx="170939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50568C-F8E3-CEBE-AF3E-0B8320076792}"/>
                  </a:ext>
                </a:extLst>
              </p:cNvPr>
              <p:cNvSpPr/>
              <p:nvPr/>
            </p:nvSpPr>
            <p:spPr>
              <a:xfrm>
                <a:off x="1409271" y="189124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DD8421-CBB2-ADAC-82FF-FE2E238A2EFC}"/>
                  </a:ext>
                </a:extLst>
              </p:cNvPr>
              <p:cNvSpPr txBox="1"/>
              <p:nvPr/>
            </p:nvSpPr>
            <p:spPr>
              <a:xfrm>
                <a:off x="1704759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B4D1E0-9D10-EEA4-7326-07A91FB911EA}"/>
                  </a:ext>
                </a:extLst>
              </p:cNvPr>
              <p:cNvSpPr txBox="1"/>
              <p:nvPr/>
            </p:nvSpPr>
            <p:spPr>
              <a:xfrm>
                <a:off x="2136319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113151B-AABC-31BB-F5DB-460B99954EF9}"/>
                  </a:ext>
                </a:extLst>
              </p:cNvPr>
              <p:cNvSpPr/>
              <p:nvPr/>
            </p:nvSpPr>
            <p:spPr>
              <a:xfrm>
                <a:off x="8633425" y="189124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8928913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F88C24-3105-7383-828D-123084605EC9}"/>
                  </a:ext>
                </a:extLst>
              </p:cNvPr>
              <p:cNvSpPr txBox="1"/>
              <p:nvPr/>
            </p:nvSpPr>
            <p:spPr>
              <a:xfrm>
                <a:off x="9360473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9B93D9-7EEA-E0E9-03A9-0C480A6F79FF}"/>
                  </a:ext>
                </a:extLst>
              </p:cNvPr>
              <p:cNvSpPr txBox="1"/>
              <p:nvPr/>
            </p:nvSpPr>
            <p:spPr>
              <a:xfrm>
                <a:off x="2050495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/>
                  <a:t>Known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55CDA6F-2C02-26CC-C321-F850CCC0E05A}"/>
                  </a:ext>
                </a:extLst>
              </p:cNvPr>
              <p:cNvSpPr txBox="1"/>
              <p:nvPr/>
            </p:nvSpPr>
            <p:spPr>
              <a:xfrm>
                <a:off x="9274649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/>
                  <a:t>Known</a:t>
                </a:r>
              </a:p>
            </p:txBody>
          </p: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C132E042-470F-AA80-1215-D753EEB0F6AB}"/>
                  </a:ext>
                </a:extLst>
              </p:cNvPr>
              <p:cNvCxnSpPr>
                <a:cxnSpLocks/>
                <a:stCxn id="7" idx="3"/>
                <a:endCxn id="23" idx="2"/>
              </p:cNvCxnSpPr>
              <p:nvPr/>
            </p:nvCxnSpPr>
            <p:spPr>
              <a:xfrm flipV="1">
                <a:off x="7055729" y="4680220"/>
                <a:ext cx="711309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51CD3EF3-187C-9A45-27C2-C07043CDFF6E}"/>
                  </a:ext>
                </a:extLst>
              </p:cNvPr>
              <p:cNvCxnSpPr>
                <a:cxnSpLocks/>
                <a:stCxn id="7" idx="2"/>
                <a:endCxn id="86" idx="0"/>
              </p:cNvCxnSpPr>
              <p:nvPr/>
            </p:nvCxnSpPr>
            <p:spPr>
              <a:xfrm>
                <a:off x="6071463" y="5060101"/>
                <a:ext cx="0" cy="3961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DC855C-6240-8F19-BBBB-C370DDC205E5}"/>
                  </a:ext>
                </a:extLst>
              </p:cNvPr>
              <p:cNvSpPr txBox="1"/>
              <p:nvPr/>
            </p:nvSpPr>
            <p:spPr>
              <a:xfrm>
                <a:off x="5242325" y="4377632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70D1C9-24C5-7C86-867A-E4FC75EE0397}"/>
                  </a:ext>
                </a:extLst>
              </p:cNvPr>
              <p:cNvSpPr txBox="1"/>
              <p:nvPr/>
            </p:nvSpPr>
            <p:spPr>
              <a:xfrm>
                <a:off x="5693795" y="4705810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341065E-5A1B-305D-52BD-4232CC367D96}"/>
                  </a:ext>
                </a:extLst>
              </p:cNvPr>
              <p:cNvSpPr/>
              <p:nvPr/>
            </p:nvSpPr>
            <p:spPr>
              <a:xfrm>
                <a:off x="5087196" y="430034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652A968A-84E2-41A5-69FE-8CE12F8D55DB}"/>
                  </a:ext>
                </a:extLst>
              </p:cNvPr>
              <p:cNvSpPr/>
              <p:nvPr/>
            </p:nvSpPr>
            <p:spPr>
              <a:xfrm>
                <a:off x="6659759" y="4821232"/>
                <a:ext cx="395970" cy="2983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B59F4C6-5A00-8BCA-D78D-7884AE49478C}"/>
                  </a:ext>
                </a:extLst>
              </p:cNvPr>
              <p:cNvSpPr txBox="1"/>
              <p:nvPr/>
            </p:nvSpPr>
            <p:spPr>
              <a:xfrm>
                <a:off x="9173852" y="3938659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/>
                  <a:t>Unknown</a:t>
                </a:r>
              </a:p>
            </p:txBody>
          </p:sp>
          <p:sp>
            <p:nvSpPr>
              <p:cNvPr id="9" name="이등변 삼각형 8">
                <a:extLst>
                  <a:ext uri="{FF2B5EF4-FFF2-40B4-BE49-F238E27FC236}">
                    <a16:creationId xmlns:a16="http://schemas.microsoft.com/office/drawing/2014/main" id="{0B4B925D-0BF3-0877-9F17-1C4A536935AE}"/>
                  </a:ext>
                </a:extLst>
              </p:cNvPr>
              <p:cNvSpPr/>
              <p:nvPr/>
            </p:nvSpPr>
            <p:spPr>
              <a:xfrm>
                <a:off x="5990462" y="3964337"/>
                <a:ext cx="162000" cy="140400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BCC4E731-BF1E-FBB3-4FB2-36E5190C94E6}"/>
                  </a:ext>
                </a:extLst>
              </p:cNvPr>
              <p:cNvCxnSpPr>
                <a:cxnSpLocks/>
                <a:stCxn id="7" idx="0"/>
                <a:endCxn id="9" idx="3"/>
              </p:cNvCxnSpPr>
              <p:nvPr/>
            </p:nvCxnSpPr>
            <p:spPr>
              <a:xfrm flipH="1" flipV="1">
                <a:off x="6071462" y="4104737"/>
                <a:ext cx="1" cy="19560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35989B8E-0BDD-3D56-9F9A-357352A8A56B}"/>
                  </a:ext>
                </a:extLst>
              </p:cNvPr>
              <p:cNvSpPr/>
              <p:nvPr/>
            </p:nvSpPr>
            <p:spPr>
              <a:xfrm>
                <a:off x="7767038" y="4590220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이등변 삼각형 30">
                <a:extLst>
                  <a:ext uri="{FF2B5EF4-FFF2-40B4-BE49-F238E27FC236}">
                    <a16:creationId xmlns:a16="http://schemas.microsoft.com/office/drawing/2014/main" id="{04647917-0855-1BCD-0953-6A2D12D6AE61}"/>
                  </a:ext>
                </a:extLst>
              </p:cNvPr>
              <p:cNvSpPr/>
              <p:nvPr/>
            </p:nvSpPr>
            <p:spPr>
              <a:xfrm rot="16200000">
                <a:off x="7969484" y="4610021"/>
                <a:ext cx="162000" cy="140400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5533BC6-3273-D57B-7D4B-11FB5FB29E52}"/>
                  </a:ext>
                </a:extLst>
              </p:cNvPr>
              <p:cNvSpPr txBox="1"/>
              <p:nvPr/>
            </p:nvSpPr>
            <p:spPr>
              <a:xfrm>
                <a:off x="4637416" y="3454034"/>
                <a:ext cx="1383713" cy="760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/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Input/Output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Implementation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261A52C-8607-153F-8D7A-C865783E9DF8}"/>
                  </a:ext>
                </a:extLst>
              </p:cNvPr>
              <p:cNvSpPr txBox="1"/>
              <p:nvPr/>
            </p:nvSpPr>
            <p:spPr>
              <a:xfrm>
                <a:off x="6877633" y="3679982"/>
                <a:ext cx="1056700" cy="759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/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6" name="그룹 5"/>
              <p:cNvGrpSpPr/>
              <p:nvPr/>
            </p:nvGrpSpPr>
            <p:grpSpPr>
              <a:xfrm>
                <a:off x="5087196" y="5456203"/>
                <a:ext cx="1968533" cy="759761"/>
                <a:chOff x="5087196" y="5711177"/>
                <a:chExt cx="1968533" cy="759761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F6F752E4-0540-FF9A-2074-2CC33B0F892D}"/>
                    </a:ext>
                  </a:extLst>
                </p:cNvPr>
                <p:cNvSpPr txBox="1"/>
                <p:nvPr/>
              </p:nvSpPr>
              <p:spPr>
                <a:xfrm>
                  <a:off x="5393841" y="5788469"/>
                  <a:ext cx="13552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b="1">
                      <a:solidFill>
                        <a:srgbClr val="0070C0"/>
                      </a:solidFill>
                    </a:rPr>
                    <a:t>Domain Layer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C013D23-371D-E13D-E7E0-F034F6F58091}"/>
                    </a:ext>
                  </a:extLst>
                </p:cNvPr>
                <p:cNvSpPr txBox="1"/>
                <p:nvPr/>
              </p:nvSpPr>
              <p:spPr>
                <a:xfrm>
                  <a:off x="5693795" y="6116647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b="1">
                      <a:solidFill>
                        <a:srgbClr val="0070C0"/>
                      </a:solidFill>
                    </a:rPr>
                    <a:t>Biz. </a:t>
                  </a:r>
                  <a:r>
                    <a:rPr lang="en-GB" altLang="ko-KR" sz="1200" b="1">
                      <a:solidFill>
                        <a:srgbClr val="0070C0"/>
                      </a:solidFill>
                    </a:rPr>
                    <a:t>Unit</a:t>
                  </a:r>
                  <a:endParaRPr lang="en-GB" sz="1200" b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B4FD1739-6C29-E3F7-48EC-3C27ABE3D8DB}"/>
                    </a:ext>
                  </a:extLst>
                </p:cNvPr>
                <p:cNvSpPr/>
                <p:nvPr/>
              </p:nvSpPr>
              <p:spPr>
                <a:xfrm>
                  <a:off x="5087196" y="5711177"/>
                  <a:ext cx="1968533" cy="759761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B0023A4E-B766-AEE6-DB86-FBA507E723B2}"/>
                  </a:ext>
                </a:extLst>
              </p:cNvPr>
              <p:cNvSpPr/>
              <p:nvPr/>
            </p:nvSpPr>
            <p:spPr>
              <a:xfrm>
                <a:off x="8633425" y="430034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B01EFC-1A3C-7354-C8A0-B0B8C5866B29}"/>
                  </a:ext>
                </a:extLst>
              </p:cNvPr>
              <p:cNvSpPr txBox="1"/>
              <p:nvPr/>
            </p:nvSpPr>
            <p:spPr>
              <a:xfrm>
                <a:off x="8928913" y="437763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29AB91-AC44-9C82-569D-560B8E5FCF3E}"/>
                  </a:ext>
                </a:extLst>
              </p:cNvPr>
              <p:cNvSpPr txBox="1"/>
              <p:nvPr/>
            </p:nvSpPr>
            <p:spPr>
              <a:xfrm>
                <a:off x="9360473" y="470581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FB270D48-A8A9-B29D-EB43-046D20940D47}"/>
                  </a:ext>
                </a:extLst>
              </p:cNvPr>
              <p:cNvSpPr/>
              <p:nvPr/>
            </p:nvSpPr>
            <p:spPr>
              <a:xfrm>
                <a:off x="5981462" y="3756449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B113151B-AABC-31BB-F5DB-460B99954EF9}"/>
                  </a:ext>
                </a:extLst>
              </p:cNvPr>
              <p:cNvSpPr/>
              <p:nvPr/>
            </p:nvSpPr>
            <p:spPr>
              <a:xfrm>
                <a:off x="5087196" y="1891247"/>
                <a:ext cx="1968533" cy="75976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5581937" y="2101850"/>
                <a:ext cx="979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>
                    <a:solidFill>
                      <a:srgbClr val="C00000"/>
                    </a:solidFill>
                  </a:rPr>
                  <a:t>Mediator</a:t>
                </a:r>
                <a:endParaRPr lang="en-GB" sz="1600" b="1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FF65BB90-B9E3-A56D-D9E6-BDBB50E93D99}"/>
                  </a:ext>
                </a:extLst>
              </p:cNvPr>
              <p:cNvCxnSpPr>
                <a:cxnSpLocks/>
                <a:stCxn id="17" idx="1"/>
                <a:endCxn id="78" idx="3"/>
              </p:cNvCxnSpPr>
              <p:nvPr/>
            </p:nvCxnSpPr>
            <p:spPr>
              <a:xfrm flipH="1">
                <a:off x="7055729" y="2271128"/>
                <a:ext cx="157769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화살표 연결선 97">
                <a:extLst>
                  <a:ext uri="{FF2B5EF4-FFF2-40B4-BE49-F238E27FC236}">
                    <a16:creationId xmlns:a16="http://schemas.microsoft.com/office/drawing/2014/main" id="{FF65BB90-B9E3-A56D-D9E6-BDBB50E93D99}"/>
                  </a:ext>
                </a:extLst>
              </p:cNvPr>
              <p:cNvCxnSpPr>
                <a:cxnSpLocks/>
                <a:stCxn id="78" idx="2"/>
                <a:endCxn id="73" idx="0"/>
              </p:cNvCxnSpPr>
              <p:nvPr/>
            </p:nvCxnSpPr>
            <p:spPr>
              <a:xfrm flipH="1">
                <a:off x="6071462" y="2651008"/>
                <a:ext cx="1" cy="11054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화살표 연결선 98">
                <a:extLst>
                  <a:ext uri="{FF2B5EF4-FFF2-40B4-BE49-F238E27FC236}">
                    <a16:creationId xmlns:a16="http://schemas.microsoft.com/office/drawing/2014/main" id="{9C109A10-C649-C2E2-3648-1473F7489FDA}"/>
                  </a:ext>
                </a:extLst>
              </p:cNvPr>
              <p:cNvCxnSpPr>
                <a:cxnSpLocks/>
                <a:stCxn id="92" idx="1"/>
                <a:endCxn id="31" idx="3"/>
              </p:cNvCxnSpPr>
              <p:nvPr/>
            </p:nvCxnSpPr>
            <p:spPr>
              <a:xfrm flipH="1">
                <a:off x="8120684" y="4680221"/>
                <a:ext cx="51274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화살표: 오른쪽 32">
                <a:extLst>
                  <a:ext uri="{FF2B5EF4-FFF2-40B4-BE49-F238E27FC236}">
                    <a16:creationId xmlns:a16="http://schemas.microsoft.com/office/drawing/2014/main" id="{DA7334AC-49A2-3932-F650-1C33FBA4DB55}"/>
                  </a:ext>
                </a:extLst>
              </p:cNvPr>
              <p:cNvSpPr/>
              <p:nvPr/>
            </p:nvSpPr>
            <p:spPr>
              <a:xfrm rot="10800000">
                <a:off x="7936236" y="703594"/>
                <a:ext cx="3062313" cy="698639"/>
              </a:xfrm>
              <a:prstGeom prst="rightArrow">
                <a:avLst>
                  <a:gd name="adj1" fmla="val 82713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화살표: 오른쪽 7">
                <a:extLst>
                  <a:ext uri="{FF2B5EF4-FFF2-40B4-BE49-F238E27FC236}">
                    <a16:creationId xmlns:a16="http://schemas.microsoft.com/office/drawing/2014/main" id="{04B5BE18-AFC3-BC53-CD84-F9F575D8F2CD}"/>
                  </a:ext>
                </a:extLst>
              </p:cNvPr>
              <p:cNvSpPr/>
              <p:nvPr/>
            </p:nvSpPr>
            <p:spPr>
              <a:xfrm>
                <a:off x="1130156" y="703595"/>
                <a:ext cx="3062313" cy="698639"/>
              </a:xfrm>
              <a:prstGeom prst="rightArrow">
                <a:avLst>
                  <a:gd name="adj1" fmla="val 82713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화살표: 왼쪽/오른쪽 66">
                <a:extLst>
                  <a:ext uri="{FF2B5EF4-FFF2-40B4-BE49-F238E27FC236}">
                    <a16:creationId xmlns:a16="http://schemas.microsoft.com/office/drawing/2014/main" id="{CC4AF52A-D50C-63E4-5929-544ECE2E5E84}"/>
                  </a:ext>
                </a:extLst>
              </p:cNvPr>
              <p:cNvSpPr/>
              <p:nvPr/>
            </p:nvSpPr>
            <p:spPr>
              <a:xfrm>
                <a:off x="4197872" y="703591"/>
                <a:ext cx="3747181" cy="698643"/>
              </a:xfrm>
              <a:prstGeom prst="leftRightArrow">
                <a:avLst>
                  <a:gd name="adj1" fmla="val 82353"/>
                  <a:gd name="adj2" fmla="val 4632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63BCFF1-3533-162B-119C-C8345B4F0364}"/>
                  </a:ext>
                </a:extLst>
              </p:cNvPr>
              <p:cNvSpPr txBox="1"/>
              <p:nvPr/>
            </p:nvSpPr>
            <p:spPr>
              <a:xfrm>
                <a:off x="5611112" y="753868"/>
                <a:ext cx="92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>
                    <a:solidFill>
                      <a:srgbClr val="0070C0"/>
                    </a:solidFill>
                  </a:rPr>
                  <a:t>Biz.</a:t>
                </a:r>
              </a:p>
              <a:p>
                <a:pPr algn="ctr"/>
                <a:r>
                  <a:rPr lang="en-GB" altLang="ko-KR" sz="1400" b="1">
                    <a:solidFill>
                      <a:srgbClr val="0070C0"/>
                    </a:solidFill>
                  </a:rPr>
                  <a:t>CONCERN</a:t>
                </a:r>
                <a:endParaRPr lang="en-GB" sz="14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028E8A6-E867-D039-AEF5-CCFDE1277364}"/>
                  </a:ext>
                </a:extLst>
              </p:cNvPr>
              <p:cNvSpPr txBox="1"/>
              <p:nvPr/>
            </p:nvSpPr>
            <p:spPr>
              <a:xfrm>
                <a:off x="1933187" y="753868"/>
                <a:ext cx="92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>
                    <a:solidFill>
                      <a:srgbClr val="C00000"/>
                    </a:solidFill>
                  </a:rPr>
                  <a:t>Tech.</a:t>
                </a:r>
              </a:p>
              <a:p>
                <a:pPr algn="ctr"/>
                <a:r>
                  <a:rPr lang="en-GB" altLang="ko-KR" sz="1400" b="1">
                    <a:solidFill>
                      <a:srgbClr val="C00000"/>
                    </a:solidFill>
                  </a:rPr>
                  <a:t>CONCERN</a:t>
                </a:r>
                <a:endParaRPr lang="en-GB" sz="1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DE15FA0-129C-A857-AB80-F6A1191CF8ED}"/>
                  </a:ext>
                </a:extLst>
              </p:cNvPr>
              <p:cNvSpPr txBox="1"/>
              <p:nvPr/>
            </p:nvSpPr>
            <p:spPr>
              <a:xfrm>
                <a:off x="9157341" y="753868"/>
                <a:ext cx="92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>
                    <a:solidFill>
                      <a:srgbClr val="C00000"/>
                    </a:solidFill>
                  </a:rPr>
                  <a:t>Tech.</a:t>
                </a:r>
              </a:p>
              <a:p>
                <a:pPr algn="ctr"/>
                <a:r>
                  <a:rPr lang="en-GB" altLang="ko-KR" sz="1400" b="1">
                    <a:solidFill>
                      <a:srgbClr val="C00000"/>
                    </a:solidFill>
                  </a:rPr>
                  <a:t>CONCERN</a:t>
                </a:r>
                <a:endParaRPr lang="en-GB" sz="1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5CC2AD8-9E9C-F147-DB0A-3ED2B2A8D9C7}"/>
                  </a:ext>
                </a:extLst>
              </p:cNvPr>
              <p:cNvSpPr txBox="1"/>
              <p:nvPr/>
            </p:nvSpPr>
            <p:spPr>
              <a:xfrm>
                <a:off x="5228122" y="202427"/>
                <a:ext cx="16866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sz="2400" b="1">
                    <a:solidFill>
                      <a:srgbClr val="0070C0"/>
                    </a:solidFill>
                  </a:rPr>
                  <a:t>OPERATION</a:t>
                </a:r>
                <a:endParaRPr lang="en-GB" sz="24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C010AF8-D12C-B61E-30AA-CEF723928DF1}"/>
                  </a:ext>
                </a:extLst>
              </p:cNvPr>
              <p:cNvSpPr txBox="1"/>
              <p:nvPr/>
            </p:nvSpPr>
            <p:spPr>
              <a:xfrm>
                <a:off x="4561596" y="899024"/>
                <a:ext cx="8322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Isolation</a:t>
                </a: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E62A6FD0-6920-E5FF-CBF9-A9B6F9CF984D}"/>
                  </a:ext>
                </a:extLst>
              </p:cNvPr>
              <p:cNvGrpSpPr/>
              <p:nvPr/>
            </p:nvGrpSpPr>
            <p:grpSpPr>
              <a:xfrm>
                <a:off x="5606905" y="2828960"/>
                <a:ext cx="929115" cy="585637"/>
                <a:chOff x="5606905" y="2828960"/>
                <a:chExt cx="929115" cy="585637"/>
              </a:xfrm>
              <a:solidFill>
                <a:schemeClr val="tx1"/>
              </a:solidFill>
            </p:grpSpPr>
            <p:sp>
              <p:nvSpPr>
                <p:cNvPr id="5" name="직사각형 4"/>
                <p:cNvSpPr/>
                <p:nvPr/>
              </p:nvSpPr>
              <p:spPr>
                <a:xfrm>
                  <a:off x="5606905" y="3270597"/>
                  <a:ext cx="929115" cy="144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5606905" y="3049779"/>
                  <a:ext cx="929115" cy="144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5606905" y="2828960"/>
                  <a:ext cx="929115" cy="144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3" name="TextBox 62"/>
              <p:cNvSpPr txBox="1"/>
              <p:nvPr/>
            </p:nvSpPr>
            <p:spPr>
              <a:xfrm>
                <a:off x="3885576" y="1652975"/>
                <a:ext cx="643126" cy="530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150000"/>
                  </a:lnSpc>
                  <a:defRPr sz="1000"/>
                </a:lvl1pPr>
              </a:lstStyle>
              <a:p>
                <a:r>
                  <a:rPr lang="en-GB" altLang="ko-KR"/>
                  <a:t>Input</a:t>
                </a:r>
                <a:endParaRPr lang="en-US" altLang="ko-KR"/>
              </a:p>
              <a:p>
                <a:r>
                  <a:rPr lang="en-GB" altLang="ko-KR"/>
                  <a:t>Message</a:t>
                </a:r>
                <a:endParaRPr lang="ko-KR" alt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623490" y="1652975"/>
                <a:ext cx="643126" cy="530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150000"/>
                  </a:lnSpc>
                  <a:defRPr sz="1000"/>
                </a:lvl1pPr>
              </a:lstStyle>
              <a:p>
                <a:r>
                  <a:rPr lang="en-GB" altLang="ko-KR"/>
                  <a:t>Output</a:t>
                </a:r>
                <a:endParaRPr lang="en-US" altLang="ko-KR"/>
              </a:p>
              <a:p>
                <a:r>
                  <a:rPr lang="en-GB" altLang="ko-KR"/>
                  <a:t>Message</a:t>
                </a:r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AF8057C-1A55-42F4-0B75-6E294C47793B}"/>
                  </a:ext>
                </a:extLst>
              </p:cNvPr>
              <p:cNvSpPr/>
              <p:nvPr/>
            </p:nvSpPr>
            <p:spPr>
              <a:xfrm>
                <a:off x="2702558" y="3822676"/>
                <a:ext cx="1080000" cy="108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0BFEA92-2E3C-7785-0E2F-CA50F1DAE686}"/>
                  </a:ext>
                </a:extLst>
              </p:cNvPr>
              <p:cNvSpPr/>
              <p:nvPr/>
            </p:nvSpPr>
            <p:spPr>
              <a:xfrm>
                <a:off x="2864558" y="3984676"/>
                <a:ext cx="756000" cy="756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D82BF89C-2686-3F51-DB7B-756E7219D8EA}"/>
                  </a:ext>
                </a:extLst>
              </p:cNvPr>
              <p:cNvSpPr/>
              <p:nvPr/>
            </p:nvSpPr>
            <p:spPr>
              <a:xfrm>
                <a:off x="3026558" y="4146676"/>
                <a:ext cx="432000" cy="432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D52912C0-E9A3-0B0C-062C-32AE459F13C3}"/>
                  </a:ext>
                </a:extLst>
              </p:cNvPr>
              <p:cNvSpPr/>
              <p:nvPr/>
            </p:nvSpPr>
            <p:spPr>
              <a:xfrm>
                <a:off x="3134558" y="4254676"/>
                <a:ext cx="216000" cy="216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화살표: 오른쪽 27">
                <a:extLst>
                  <a:ext uri="{FF2B5EF4-FFF2-40B4-BE49-F238E27FC236}">
                    <a16:creationId xmlns:a16="http://schemas.microsoft.com/office/drawing/2014/main" id="{FF3FC97B-0E72-A392-0242-E4634A2FDE8B}"/>
                  </a:ext>
                </a:extLst>
              </p:cNvPr>
              <p:cNvSpPr/>
              <p:nvPr/>
            </p:nvSpPr>
            <p:spPr>
              <a:xfrm>
                <a:off x="1710966" y="4109912"/>
                <a:ext cx="1476041" cy="505528"/>
              </a:xfrm>
              <a:prstGeom prst="rightArrow">
                <a:avLst>
                  <a:gd name="adj1" fmla="val 69807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222BE1-FB36-2BEB-3FEE-F8D846643A0E}"/>
                  </a:ext>
                </a:extLst>
              </p:cNvPr>
              <p:cNvSpPr txBox="1"/>
              <p:nvPr/>
            </p:nvSpPr>
            <p:spPr>
              <a:xfrm>
                <a:off x="1942258" y="4224177"/>
                <a:ext cx="820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>
                    <a:solidFill>
                      <a:schemeClr val="bg1"/>
                    </a:solidFill>
                  </a:rPr>
                  <a:t>Decorator</a:t>
                </a: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658080" y="3318876"/>
                <a:ext cx="6168618" cy="30281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538040" y="3140719"/>
                <a:ext cx="6408699" cy="330404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4415461" y="2915049"/>
                <a:ext cx="6653857" cy="36571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DE7CC0-5DB9-3238-152F-2855D9399AA5}"/>
                  </a:ext>
                </a:extLst>
              </p:cNvPr>
              <p:cNvSpPr txBox="1"/>
              <p:nvPr/>
            </p:nvSpPr>
            <p:spPr>
              <a:xfrm>
                <a:off x="1901255" y="202427"/>
                <a:ext cx="9845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sz="2400" b="1">
                    <a:solidFill>
                      <a:srgbClr val="C00000"/>
                    </a:solidFill>
                  </a:rPr>
                  <a:t>INPUT</a:t>
                </a:r>
                <a:endParaRPr lang="en-GB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98F9E5-B020-C3A3-1507-ACC8CA3AC9EE}"/>
                  </a:ext>
                </a:extLst>
              </p:cNvPr>
              <p:cNvSpPr txBox="1"/>
              <p:nvPr/>
            </p:nvSpPr>
            <p:spPr>
              <a:xfrm>
                <a:off x="8986749" y="202427"/>
                <a:ext cx="12618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>
                    <a:solidFill>
                      <a:srgbClr val="C00000"/>
                    </a:solidFill>
                  </a:rPr>
                  <a:t>OUTPUT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5CF204-4237-B882-A4DF-332DE770032F}"/>
                  </a:ext>
                </a:extLst>
              </p:cNvPr>
              <p:cNvSpPr txBox="1"/>
              <p:nvPr/>
            </p:nvSpPr>
            <p:spPr>
              <a:xfrm>
                <a:off x="10276801" y="899026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Dependency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4B2A6E3-73AE-2C35-9392-A76CFFF6E369}"/>
                  </a:ext>
                </a:extLst>
              </p:cNvPr>
              <p:cNvSpPr txBox="1"/>
              <p:nvPr/>
            </p:nvSpPr>
            <p:spPr>
              <a:xfrm>
                <a:off x="818930" y="899026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Dependency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52080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3D49C-E113-D750-0D9D-82785AE4B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5C75960-0617-C4E2-DAC3-0A09B6EC226A}"/>
                </a:ext>
              </a:extLst>
            </p:cNvPr>
            <p:cNvSpPr/>
            <p:nvPr/>
          </p:nvSpPr>
          <p:spPr>
            <a:xfrm>
              <a:off x="8461346" y="3756450"/>
              <a:ext cx="2265269" cy="169975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62D1EC8-5888-8B2F-69DF-7FDF7AC93E36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69768A9-1CAC-F344-AC35-A1B475CA63DD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EC416E4-CE85-9184-9780-6A3EA2590C28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9C2FCE4-8393-2B05-9385-76BBF5A20EE9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377804" y="2064201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C6B1450-E75C-6D65-945B-B673107FF2B7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DF4F04-053E-9CE2-12D5-006B3F8B02DF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B62488-E3A5-19EC-6348-729B33542FA2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788843-922A-C249-D919-50ADF2966FF2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18176F-CC7F-A14A-6F29-C535772DB7C6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D8961F-516B-65A6-5048-FAA068F564CF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2392196-5B05-1085-FF6F-CC7601BBC556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15500B-8FAA-ED4F-5A33-050358C6D9CB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E2EFDB5-C778-BD8C-6769-9144C721844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9080014-CD38-5AE7-C3A7-C631AA3E84B7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32BDC0-6B51-5337-5EE2-16E2CB20F550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B84082-8973-721D-B645-2815750E2514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51A0DF-E431-E738-DCD0-5B22DA6C59C8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3581227-EDA3-63D3-108C-BD0AA16450AE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AD130E9-DD69-2152-1E81-BB994EE7D84A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9530829-F5F3-F4D7-23DA-0262F02DADB3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EEC4167-76BF-29F0-5A0C-9E7528734B11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64F2478-BA72-DD77-6B19-C85C8BE467F5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F2FD20E-1CF7-12B8-BD9C-58CE81AE2648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267E728-DE78-B198-B96E-66ADDD2D7C9C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3841E91-E5F1-25B4-312F-3EE61DD4CAA5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9A7B8A7-9A4D-11E2-E57F-80FD553AF372}"/>
                </a:ext>
              </a:extLst>
            </p:cNvPr>
            <p:cNvSpPr txBox="1"/>
            <p:nvPr/>
          </p:nvSpPr>
          <p:spPr>
            <a:xfrm>
              <a:off x="5393841" y="55334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D328A81-8DF1-C9E5-ABEB-A15E365662CB}"/>
                </a:ext>
              </a:extLst>
            </p:cNvPr>
            <p:cNvSpPr txBox="1"/>
            <p:nvPr/>
          </p:nvSpPr>
          <p:spPr>
            <a:xfrm>
              <a:off x="5693795" y="58616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3573B1A-C6FD-D33F-05D1-B4C6DAB12874}"/>
                </a:ext>
              </a:extLst>
            </p:cNvPr>
            <p:cNvSpPr/>
            <p:nvPr/>
          </p:nvSpPr>
          <p:spPr>
            <a:xfrm>
              <a:off x="5087196" y="5456203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B202FB0-91A3-3CD4-8981-FEE821F5EAC0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6252F0A-7681-12E0-22F8-425F0499A87E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B16043-F8B5-9591-CF70-1D1C95EF8B61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AC03C2CE-2731-7A6E-6A6B-9B72FFCBDA8B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7456505-3973-3303-6F03-233834BB7510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87E6E69-08AC-15CE-BD43-83D5B231676F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EB49C23A-814C-FB1D-492B-ABC356946D33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9A4801B9-4513-03B9-4FBF-DE03A742A7CE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A2168439-71C5-FB5E-16EB-B7DC2DFA49FE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6EC7C001-A407-F73E-F483-82824891903E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E5B2876E-BD6D-8640-0A6E-A52CC4F5D0E3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F4CD80A4-DE9E-3734-98E7-6F90DAAFA036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604EDE6-CCC8-E33A-378E-DB3E998E0716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D9680E8-7432-D45B-E9B5-D0C65D16D3CA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B5ED934-1190-239F-CBEF-DC32A0D7E312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38E7D27-463A-88A7-9DDA-E690520C4310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7B6DAB0-E69F-6ADE-D5EF-C8A9F7E1B31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F0F2511-A0A5-3B7E-DD00-951E087D3DE6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A81DAE5-5575-D12F-8A10-710A84457EB3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F6DE7DD-4E68-8DFA-5639-C24796C0F8EC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0ED7419-DBC7-FD62-EE15-F2F64563488F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38B044D-3984-B955-9E02-ACE442ADC930}"/>
                </a:ext>
              </a:extLst>
            </p:cNvPr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5C75960-0617-C4E2-DAC3-0A09B6EC226A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8716C80-8C38-FE80-67FF-BEAC147F993C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449FD01-06F3-F9E1-361C-D21C13053139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DBCAFFD-8A13-A8E4-6EAC-A8E266904925}"/>
                </a:ext>
              </a:extLst>
            </p:cNvPr>
            <p:cNvSpPr/>
            <p:nvPr/>
          </p:nvSpPr>
          <p:spPr>
            <a:xfrm>
              <a:off x="3165123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3912FA-F961-17C5-BAF9-C49839B690EE}"/>
                </a:ext>
              </a:extLst>
            </p:cNvPr>
            <p:cNvSpPr/>
            <p:nvPr/>
          </p:nvSpPr>
          <p:spPr>
            <a:xfrm>
              <a:off x="3165123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3ECD1A0-FEC6-494A-C101-AE4F5CE6CD6E}"/>
                </a:ext>
              </a:extLst>
            </p:cNvPr>
            <p:cNvSpPr/>
            <p:nvPr/>
          </p:nvSpPr>
          <p:spPr>
            <a:xfrm>
              <a:off x="5087196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6A1E95A-34AC-AC4E-6AAA-8D6F70EB8496}"/>
                </a:ext>
              </a:extLst>
            </p:cNvPr>
            <p:cNvSpPr/>
            <p:nvPr/>
          </p:nvSpPr>
          <p:spPr>
            <a:xfrm>
              <a:off x="5087196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7F29829-D74C-19E4-D672-AC444FD799BA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377804" y="2479200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8585ED1-0D1F-3950-9ED4-039344778CC6}"/>
                </a:ext>
              </a:extLst>
            </p:cNvPr>
            <p:cNvSpPr txBox="1"/>
            <p:nvPr/>
          </p:nvSpPr>
          <p:spPr>
            <a:xfrm>
              <a:off x="3470913" y="1718698"/>
              <a:ext cx="1523174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7F1483-B510-3334-8B32-1D9DE8872FF9}"/>
                </a:ext>
              </a:extLst>
            </p:cNvPr>
            <p:cNvSpPr txBox="1"/>
            <p:nvPr/>
          </p:nvSpPr>
          <p:spPr>
            <a:xfrm>
              <a:off x="3579918" y="2142309"/>
              <a:ext cx="1305165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C6F8CD-39E4-FF7F-6C44-C45517000DA5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6FB3D7-E559-FA07-C668-D7E7BAB671AA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 rot="16200000">
              <a:off x="818684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71983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E3793C4-1C7F-9B66-D446-2011698E1996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2803802" y="1424802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1725" y="4231203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9358" y="3028855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9393270" y="932794"/>
              <a:ext cx="1968533" cy="3678290"/>
              <a:chOff x="8756375" y="932794"/>
              <a:chExt cx="1968533" cy="367829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2D785F2-BB2A-B04C-50F5-07C75850D825}"/>
                  </a:ext>
                </a:extLst>
              </p:cNvPr>
              <p:cNvSpPr/>
              <p:nvPr/>
            </p:nvSpPr>
            <p:spPr>
              <a:xfrm>
                <a:off x="8756375" y="128983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D3CB95-0B59-D935-69FB-D126C29E76D8}"/>
                  </a:ext>
                </a:extLst>
              </p:cNvPr>
              <p:cNvSpPr txBox="1"/>
              <p:nvPr/>
            </p:nvSpPr>
            <p:spPr>
              <a:xfrm>
                <a:off x="9051863" y="136712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ABEBF8-CDC5-7CEB-D7E4-B1347F878076}"/>
                  </a:ext>
                </a:extLst>
              </p:cNvPr>
              <p:cNvSpPr txBox="1"/>
              <p:nvPr/>
            </p:nvSpPr>
            <p:spPr>
              <a:xfrm>
                <a:off x="9483423" y="169530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2A5B45D-3326-975B-0EA4-E9C4BC85CE6F}"/>
                  </a:ext>
                </a:extLst>
              </p:cNvPr>
              <p:cNvSpPr txBox="1"/>
              <p:nvPr/>
            </p:nvSpPr>
            <p:spPr>
              <a:xfrm>
                <a:off x="9397599" y="93279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E995E1A-7E00-C832-0D2A-EC0F29A1B4CE}"/>
                  </a:ext>
                </a:extLst>
              </p:cNvPr>
              <p:cNvSpPr txBox="1"/>
              <p:nvPr/>
            </p:nvSpPr>
            <p:spPr>
              <a:xfrm>
                <a:off x="9296802" y="3489642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0F3C0F2C-811F-DD71-BEB8-2B8B1ED9E1E0}"/>
                  </a:ext>
                </a:extLst>
              </p:cNvPr>
              <p:cNvSpPr/>
              <p:nvPr/>
            </p:nvSpPr>
            <p:spPr>
              <a:xfrm>
                <a:off x="8756375" y="385132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4937997-E73C-C149-41DF-4AD1E0C0CA5A}"/>
                  </a:ext>
                </a:extLst>
              </p:cNvPr>
              <p:cNvSpPr txBox="1"/>
              <p:nvPr/>
            </p:nvSpPr>
            <p:spPr>
              <a:xfrm>
                <a:off x="9051863" y="392861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B6D8553-491B-91CC-8C47-7DAD99E0D16E}"/>
                  </a:ext>
                </a:extLst>
              </p:cNvPr>
              <p:cNvSpPr txBox="1"/>
              <p:nvPr/>
            </p:nvSpPr>
            <p:spPr>
              <a:xfrm>
                <a:off x="9483423" y="425679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1725" y="1669711"/>
              <a:ext cx="23115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714759" y="1356660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E853924D-BCF3-DBCD-4853-91F920C45149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2803802" y="1915765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9A83C1E-696D-7548-31EC-7CA002FA221F}"/>
                </a:ext>
              </a:extLst>
            </p:cNvPr>
            <p:cNvSpPr txBox="1"/>
            <p:nvPr/>
          </p:nvSpPr>
          <p:spPr>
            <a:xfrm>
              <a:off x="3199824" y="1103393"/>
              <a:ext cx="15231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08A3F5-576C-DA9C-2147-F9F59C305A31}"/>
                </a:ext>
              </a:extLst>
            </p:cNvPr>
            <p:cNvSpPr txBox="1"/>
            <p:nvPr/>
          </p:nvSpPr>
          <p:spPr>
            <a:xfrm>
              <a:off x="3308829" y="1595844"/>
              <a:ext cx="13051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38296E6-8F35-432B-3D87-6DE383162881}"/>
                </a:ext>
              </a:extLst>
            </p:cNvPr>
            <p:cNvGrpSpPr/>
            <p:nvPr/>
          </p:nvGrpSpPr>
          <p:grpSpPr>
            <a:xfrm>
              <a:off x="835269" y="932794"/>
              <a:ext cx="1974362" cy="3678290"/>
              <a:chOff x="1409271" y="1534211"/>
              <a:chExt cx="1974362" cy="367829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F675DF8-E930-36F5-E715-D9DD3C55699A}"/>
                  </a:ext>
                </a:extLst>
              </p:cNvPr>
              <p:cNvSpPr/>
              <p:nvPr/>
            </p:nvSpPr>
            <p:spPr>
              <a:xfrm>
                <a:off x="1409271" y="1892392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9EF9F6-2BBD-F89D-B00A-E20E16E4D013}"/>
                  </a:ext>
                </a:extLst>
              </p:cNvPr>
              <p:cNvSpPr txBox="1"/>
              <p:nvPr/>
            </p:nvSpPr>
            <p:spPr>
              <a:xfrm>
                <a:off x="1704759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A2E518-8BCA-45AA-340C-282CBD6C889B}"/>
                  </a:ext>
                </a:extLst>
              </p:cNvPr>
              <p:cNvSpPr txBox="1"/>
              <p:nvPr/>
            </p:nvSpPr>
            <p:spPr>
              <a:xfrm>
                <a:off x="2136319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ABD8357-C3C8-ED55-F2C8-DAD91B01171E}"/>
                  </a:ext>
                </a:extLst>
              </p:cNvPr>
              <p:cNvSpPr txBox="1"/>
              <p:nvPr/>
            </p:nvSpPr>
            <p:spPr>
              <a:xfrm>
                <a:off x="2050495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A4A56E1-C65A-F321-9965-C682B08A518E}"/>
                  </a:ext>
                </a:extLst>
              </p:cNvPr>
              <p:cNvSpPr/>
              <p:nvPr/>
            </p:nvSpPr>
            <p:spPr>
              <a:xfrm>
                <a:off x="3165123" y="1891247"/>
                <a:ext cx="212681" cy="269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5941A4C-F055-B9D4-67E0-CF12DFDD94B6}"/>
                  </a:ext>
                </a:extLst>
              </p:cNvPr>
              <p:cNvSpPr/>
              <p:nvPr/>
            </p:nvSpPr>
            <p:spPr>
              <a:xfrm>
                <a:off x="3165123" y="2382210"/>
                <a:ext cx="212681" cy="269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685834E-EA95-799C-CD2B-9C93ED7B6A97}"/>
                  </a:ext>
                </a:extLst>
              </p:cNvPr>
              <p:cNvSpPr txBox="1"/>
              <p:nvPr/>
            </p:nvSpPr>
            <p:spPr>
              <a:xfrm>
                <a:off x="1955528" y="4091059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C757CDD-9EFA-B8DD-BC0A-9FD78C74CB20}"/>
                  </a:ext>
                </a:extLst>
              </p:cNvPr>
              <p:cNvSpPr/>
              <p:nvPr/>
            </p:nvSpPr>
            <p:spPr>
              <a:xfrm>
                <a:off x="1415100" y="4452740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3A4D621-C413-B88D-1DB0-F720F5B901F8}"/>
                  </a:ext>
                </a:extLst>
              </p:cNvPr>
              <p:cNvSpPr txBox="1"/>
              <p:nvPr/>
            </p:nvSpPr>
            <p:spPr>
              <a:xfrm>
                <a:off x="1710588" y="453003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89522F-F964-2781-AFDD-8BC5AEC49266}"/>
                  </a:ext>
                </a:extLst>
              </p:cNvPr>
              <p:cNvSpPr txBox="1"/>
              <p:nvPr/>
            </p:nvSpPr>
            <p:spPr>
              <a:xfrm>
                <a:off x="2142148" y="485821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4133" y="4231203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4138" y="3944910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4726" y="3944910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2809631" y="4231203"/>
              <a:ext cx="143250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6138" y="4231203"/>
              <a:ext cx="142713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3192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7458" y="3273880"/>
              <a:ext cx="1" cy="57744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7458" y="309388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3192" y="1289830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7933" y="1500433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7458" y="2049591"/>
              <a:ext cx="1" cy="104428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A8CF063-7693-6EA3-0009-1A7B82EB7178}"/>
                </a:ext>
              </a:extLst>
            </p:cNvPr>
            <p:cNvSpPr/>
            <p:nvPr/>
          </p:nvSpPr>
          <p:spPr>
            <a:xfrm>
              <a:off x="5632901" y="266918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182CB1D-7BE6-5AF0-192E-A0A29C827028}"/>
                </a:ext>
              </a:extLst>
            </p:cNvPr>
            <p:cNvSpPr/>
            <p:nvPr/>
          </p:nvSpPr>
          <p:spPr>
            <a:xfrm>
              <a:off x="5632901" y="2448362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0D23C1E-0C90-2880-AF35-D9FBAADE694B}"/>
                </a:ext>
              </a:extLst>
            </p:cNvPr>
            <p:cNvSpPr/>
            <p:nvPr/>
          </p:nvSpPr>
          <p:spPr>
            <a:xfrm>
              <a:off x="5632901" y="2227543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DC78DEC-E97B-9E9E-AE36-1FFEFFF20CBD}"/>
                </a:ext>
              </a:extLst>
            </p:cNvPr>
            <p:cNvSpPr/>
            <p:nvPr/>
          </p:nvSpPr>
          <p:spPr>
            <a:xfrm>
              <a:off x="5113192" y="128983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3279674-FDAC-D374-D1DB-658B60B27D75}"/>
                </a:ext>
              </a:extLst>
            </p:cNvPr>
            <p:cNvSpPr/>
            <p:nvPr/>
          </p:nvSpPr>
          <p:spPr>
            <a:xfrm>
              <a:off x="5113192" y="1780793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7459" y="4611084"/>
              <a:ext cx="0" cy="55436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8321" y="3928615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9791" y="425679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3192" y="5165445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4634653" y="3961203"/>
              <a:ext cx="2934228" cy="540000"/>
              <a:chOff x="4633195" y="4739443"/>
              <a:chExt cx="2934228" cy="540000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26E242D3-AC86-BBD7-87B8-9C9CC97AD863}"/>
                  </a:ext>
                </a:extLst>
              </p:cNvPr>
              <p:cNvSpPr/>
              <p:nvPr/>
            </p:nvSpPr>
            <p:spPr>
              <a:xfrm rot="16200000">
                <a:off x="461177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3FB74DFD-0417-D84F-E65A-85EBA11AA283}"/>
                  </a:ext>
                </a:extLst>
              </p:cNvPr>
              <p:cNvSpPr/>
              <p:nvPr/>
            </p:nvSpPr>
            <p:spPr>
              <a:xfrm rot="16200000">
                <a:off x="443519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38563B29-7FED-4688-4F8E-F9C235C1EB4B}"/>
                  </a:ext>
                </a:extLst>
              </p:cNvPr>
              <p:cNvSpPr/>
              <p:nvPr/>
            </p:nvSpPr>
            <p:spPr>
              <a:xfrm rot="16200000">
                <a:off x="722542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B55BC8C2-38B9-F4FE-B692-AEFB9B7C3B29}"/>
                  </a:ext>
                </a:extLst>
              </p:cNvPr>
              <p:cNvSpPr/>
              <p:nvPr/>
            </p:nvSpPr>
            <p:spPr>
              <a:xfrm rot="16200000">
                <a:off x="704884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7550" y="4541140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2757" y="4541140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0" name="육각형 79"/>
            <p:cNvSpPr/>
            <p:nvPr/>
          </p:nvSpPr>
          <p:spPr>
            <a:xfrm>
              <a:off x="2996254" y="582275"/>
              <a:ext cx="6210394" cy="569345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845899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E1CFD1-367E-B402-E182-738626BFD85F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E3793C4-1C7F-9B66-D446-2011698E199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434168" y="2026219"/>
            <a:ext cx="167756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3DA60ED-5750-0B3D-B304-1CBAC492AE41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0267" y="4832620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8E09CE4-87B5-0CA4-91A5-B27A56E07AA6}"/>
              </a:ext>
            </a:extLst>
          </p:cNvPr>
          <p:cNvSpPr txBox="1"/>
          <p:nvPr/>
        </p:nvSpPr>
        <p:spPr>
          <a:xfrm>
            <a:off x="4547900" y="3630272"/>
            <a:ext cx="147989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D785F2-BB2A-B04C-50F5-07C75850D825}"/>
              </a:ext>
            </a:extLst>
          </p:cNvPr>
          <p:cNvSpPr/>
          <p:nvPr/>
        </p:nvSpPr>
        <p:spPr>
          <a:xfrm>
            <a:off x="8754917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D3CB95-0B59-D935-69FB-D126C29E76D8}"/>
              </a:ext>
            </a:extLst>
          </p:cNvPr>
          <p:cNvSpPr txBox="1"/>
          <p:nvPr/>
        </p:nvSpPr>
        <p:spPr>
          <a:xfrm>
            <a:off x="9050405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BEBF8-CDC5-7CEB-D7E4-B1347F878076}"/>
              </a:ext>
            </a:extLst>
          </p:cNvPr>
          <p:cNvSpPr txBox="1"/>
          <p:nvPr/>
        </p:nvSpPr>
        <p:spPr>
          <a:xfrm>
            <a:off x="9481965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A5B45D-3326-975B-0EA4-E9C4BC85CE6F}"/>
              </a:ext>
            </a:extLst>
          </p:cNvPr>
          <p:cNvSpPr txBox="1"/>
          <p:nvPr/>
        </p:nvSpPr>
        <p:spPr>
          <a:xfrm>
            <a:off x="9396141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995E1A-7E00-C832-0D2A-EC0F29A1B4CE}"/>
              </a:ext>
            </a:extLst>
          </p:cNvPr>
          <p:cNvSpPr txBox="1"/>
          <p:nvPr/>
        </p:nvSpPr>
        <p:spPr>
          <a:xfrm>
            <a:off x="9295344" y="40910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F3C0F2C-811F-DD71-BEB8-2B8B1ED9E1E0}"/>
              </a:ext>
            </a:extLst>
          </p:cNvPr>
          <p:cNvSpPr/>
          <p:nvPr/>
        </p:nvSpPr>
        <p:spPr>
          <a:xfrm>
            <a:off x="8754917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4937997-E73C-C149-41DF-4AD1E0C0CA5A}"/>
              </a:ext>
            </a:extLst>
          </p:cNvPr>
          <p:cNvSpPr txBox="1"/>
          <p:nvPr/>
        </p:nvSpPr>
        <p:spPr>
          <a:xfrm>
            <a:off x="9050405" y="45300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B6D8553-491B-91CC-8C47-7DAD99E0D16E}"/>
              </a:ext>
            </a:extLst>
          </p:cNvPr>
          <p:cNvSpPr txBox="1"/>
          <p:nvPr/>
        </p:nvSpPr>
        <p:spPr>
          <a:xfrm>
            <a:off x="9481965" y="48582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73CB1D2B-4D06-8D8E-668F-FBD25226ECA8}"/>
              </a:ext>
            </a:extLst>
          </p:cNvPr>
          <p:cNvSpPr/>
          <p:nvPr/>
        </p:nvSpPr>
        <p:spPr>
          <a:xfrm rot="10800000">
            <a:off x="7967884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320B3B80-D7DA-38E1-F6BF-9D7CFA9D6B22}"/>
              </a:ext>
            </a:extLst>
          </p:cNvPr>
          <p:cNvSpPr/>
          <p:nvPr/>
        </p:nvSpPr>
        <p:spPr>
          <a:xfrm>
            <a:off x="1161803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4F9AA339-3DC8-07F9-9052-0995719DFEC9}"/>
              </a:ext>
            </a:extLst>
          </p:cNvPr>
          <p:cNvSpPr/>
          <p:nvPr/>
        </p:nvSpPr>
        <p:spPr>
          <a:xfrm>
            <a:off x="4219247" y="695433"/>
            <a:ext cx="3746928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6777BD0-3269-E124-0E7D-B80DC8B2D22C}"/>
              </a:ext>
            </a:extLst>
          </p:cNvPr>
          <p:cNvSpPr txBox="1"/>
          <p:nvPr/>
        </p:nvSpPr>
        <p:spPr>
          <a:xfrm>
            <a:off x="5611112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AC12F0E-393D-94AE-B3D9-E3E7E82D1302}"/>
              </a:ext>
            </a:extLst>
          </p:cNvPr>
          <p:cNvSpPr txBox="1"/>
          <p:nvPr/>
        </p:nvSpPr>
        <p:spPr>
          <a:xfrm>
            <a:off x="1933187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BCD3197-B1DC-0822-F63F-43AAE48BCAA5}"/>
              </a:ext>
            </a:extLst>
          </p:cNvPr>
          <p:cNvSpPr txBox="1"/>
          <p:nvPr/>
        </p:nvSpPr>
        <p:spPr>
          <a:xfrm>
            <a:off x="9157341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4E90A6F-72EB-581A-7EF1-B4BDCF4479BC}"/>
              </a:ext>
            </a:extLst>
          </p:cNvPr>
          <p:cNvSpPr txBox="1"/>
          <p:nvPr/>
        </p:nvSpPr>
        <p:spPr>
          <a:xfrm>
            <a:off x="1901255" y="20242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FCD181C-6974-3EFF-E711-4A72B261C6FB}"/>
              </a:ext>
            </a:extLst>
          </p:cNvPr>
          <p:cNvSpPr txBox="1"/>
          <p:nvPr/>
        </p:nvSpPr>
        <p:spPr>
          <a:xfrm>
            <a:off x="8986749" y="20242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339000D-231E-9EE0-1F1D-87A04C2A2D9D}"/>
              </a:ext>
            </a:extLst>
          </p:cNvPr>
          <p:cNvSpPr txBox="1"/>
          <p:nvPr/>
        </p:nvSpPr>
        <p:spPr>
          <a:xfrm>
            <a:off x="5228122" y="202427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8785D22-177C-56F2-EFFD-D68051F02E75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D34FF30-81C0-D24F-507F-16182376282B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0267" y="2271128"/>
            <a:ext cx="167465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F4D8AD7-7970-4732-45CB-F63F903D0E92}"/>
              </a:ext>
            </a:extLst>
          </p:cNvPr>
          <p:cNvSpPr txBox="1"/>
          <p:nvPr/>
        </p:nvSpPr>
        <p:spPr>
          <a:xfrm>
            <a:off x="7394853" y="1958077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853924D-BCF3-DBCD-4853-91F920C45149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434168" y="2517182"/>
            <a:ext cx="167756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9A83C1E-696D-7548-31EC-7CA002FA221F}"/>
              </a:ext>
            </a:extLst>
          </p:cNvPr>
          <p:cNvSpPr txBox="1"/>
          <p:nvPr/>
        </p:nvSpPr>
        <p:spPr>
          <a:xfrm>
            <a:off x="3514279" y="1704810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08A3F5-576C-DA9C-2147-F9F59C305A31}"/>
              </a:ext>
            </a:extLst>
          </p:cNvPr>
          <p:cNvSpPr txBox="1"/>
          <p:nvPr/>
        </p:nvSpPr>
        <p:spPr>
          <a:xfrm>
            <a:off x="3623284" y="2197261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08D26-8D24-43F4-D9C2-D85A0F60EF8B}"/>
              </a:ext>
            </a:extLst>
          </p:cNvPr>
          <p:cNvSpPr txBox="1"/>
          <p:nvPr/>
        </p:nvSpPr>
        <p:spPr>
          <a:xfrm>
            <a:off x="10276801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DCE716-2D10-E824-4A32-21198EA28ED2}"/>
              </a:ext>
            </a:extLst>
          </p:cNvPr>
          <p:cNvSpPr txBox="1"/>
          <p:nvPr/>
        </p:nvSpPr>
        <p:spPr>
          <a:xfrm>
            <a:off x="818930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75DF8-E930-36F5-E715-D9DD3C55699A}"/>
              </a:ext>
            </a:extLst>
          </p:cNvPr>
          <p:cNvSpPr/>
          <p:nvPr/>
        </p:nvSpPr>
        <p:spPr>
          <a:xfrm>
            <a:off x="1465635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EF9F6-2BBD-F89D-B00A-E20E16E4D013}"/>
              </a:ext>
            </a:extLst>
          </p:cNvPr>
          <p:cNvSpPr txBox="1"/>
          <p:nvPr/>
        </p:nvSpPr>
        <p:spPr>
          <a:xfrm>
            <a:off x="176112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A2E518-8BCA-45AA-340C-282CBD6C889B}"/>
              </a:ext>
            </a:extLst>
          </p:cNvPr>
          <p:cNvSpPr txBox="1"/>
          <p:nvPr/>
        </p:nvSpPr>
        <p:spPr>
          <a:xfrm>
            <a:off x="219268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BD8357-C3C8-ED55-F2C8-DAD91B01171E}"/>
              </a:ext>
            </a:extLst>
          </p:cNvPr>
          <p:cNvSpPr txBox="1"/>
          <p:nvPr/>
        </p:nvSpPr>
        <p:spPr>
          <a:xfrm>
            <a:off x="210685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4A56E1-C65A-F321-9965-C682B08A518E}"/>
              </a:ext>
            </a:extLst>
          </p:cNvPr>
          <p:cNvSpPr/>
          <p:nvPr/>
        </p:nvSpPr>
        <p:spPr>
          <a:xfrm>
            <a:off x="3221487" y="1891247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5941A4C-F055-B9D4-67E0-CF12DFDD94B6}"/>
              </a:ext>
            </a:extLst>
          </p:cNvPr>
          <p:cNvSpPr/>
          <p:nvPr/>
        </p:nvSpPr>
        <p:spPr>
          <a:xfrm>
            <a:off x="3221487" y="238221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85834E-EA95-799C-CD2B-9C93ED7B6A97}"/>
              </a:ext>
            </a:extLst>
          </p:cNvPr>
          <p:cNvSpPr txBox="1"/>
          <p:nvPr/>
        </p:nvSpPr>
        <p:spPr>
          <a:xfrm>
            <a:off x="2011892" y="40910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C757CDD-9EFA-B8DD-BC0A-9FD78C74CB20}"/>
              </a:ext>
            </a:extLst>
          </p:cNvPr>
          <p:cNvSpPr/>
          <p:nvPr/>
        </p:nvSpPr>
        <p:spPr>
          <a:xfrm>
            <a:off x="1471464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A4D621-C413-B88D-1DB0-F720F5B901F8}"/>
              </a:ext>
            </a:extLst>
          </p:cNvPr>
          <p:cNvSpPr txBox="1"/>
          <p:nvPr/>
        </p:nvSpPr>
        <p:spPr>
          <a:xfrm>
            <a:off x="1766952" y="45300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89522F-F964-2781-AFDD-8BC5AEC49266}"/>
              </a:ext>
            </a:extLst>
          </p:cNvPr>
          <p:cNvSpPr txBox="1"/>
          <p:nvPr/>
        </p:nvSpPr>
        <p:spPr>
          <a:xfrm>
            <a:off x="2198512" y="48582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A0F3C42-3A9E-87D9-A664-B4EE4ED54893}"/>
              </a:ext>
            </a:extLst>
          </p:cNvPr>
          <p:cNvCxnSpPr>
            <a:cxnSpLocks/>
            <a:stCxn id="47" idx="6"/>
            <a:endCxn id="7" idx="1"/>
          </p:cNvCxnSpPr>
          <p:nvPr/>
        </p:nvCxnSpPr>
        <p:spPr>
          <a:xfrm>
            <a:off x="4492675" y="4832620"/>
            <a:ext cx="619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7501188-28EF-6A6D-CE47-EFDBBD08C52D}"/>
              </a:ext>
            </a:extLst>
          </p:cNvPr>
          <p:cNvGrpSpPr/>
          <p:nvPr/>
        </p:nvGrpSpPr>
        <p:grpSpPr>
          <a:xfrm>
            <a:off x="7712680" y="4546327"/>
            <a:ext cx="529847" cy="572587"/>
            <a:chOff x="7712680" y="4544522"/>
            <a:chExt cx="529847" cy="57258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C7E0C27-AEA3-8C81-BB73-181E41BA51D2}"/>
                </a:ext>
              </a:extLst>
            </p:cNvPr>
            <p:cNvSpPr/>
            <p:nvPr/>
          </p:nvSpPr>
          <p:spPr>
            <a:xfrm>
              <a:off x="7712680" y="4668815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95E9F3E-AFC6-69AE-FA2A-B151A7FD032A}"/>
                </a:ext>
              </a:extLst>
            </p:cNvPr>
            <p:cNvSpPr/>
            <p:nvPr/>
          </p:nvSpPr>
          <p:spPr>
            <a:xfrm>
              <a:off x="7875120" y="454452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502C704-4D60-1098-CE75-1EA9037AC5A3}"/>
                </a:ext>
              </a:extLst>
            </p:cNvPr>
            <p:cNvSpPr/>
            <p:nvPr/>
          </p:nvSpPr>
          <p:spPr>
            <a:xfrm>
              <a:off x="7784680" y="4740815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0E7DFF4-1490-85E4-AE46-27087609125F}"/>
              </a:ext>
            </a:extLst>
          </p:cNvPr>
          <p:cNvGrpSpPr/>
          <p:nvPr/>
        </p:nvGrpSpPr>
        <p:grpSpPr>
          <a:xfrm>
            <a:off x="3963268" y="4546327"/>
            <a:ext cx="529407" cy="572587"/>
            <a:chOff x="3941839" y="4393927"/>
            <a:chExt cx="529407" cy="57258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01949D6-9128-5E4E-4AB8-6896A092E0F5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56A3278-DE0A-117C-9BDE-6C81E97D6C92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2FBF30E-185B-07F6-F1AA-07EE2731F5F0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5E5494F-E64C-D052-82F2-18704504772E}"/>
              </a:ext>
            </a:extLst>
          </p:cNvPr>
          <p:cNvCxnSpPr>
            <a:cxnSpLocks/>
          </p:cNvCxnSpPr>
          <p:nvPr/>
        </p:nvCxnSpPr>
        <p:spPr>
          <a:xfrm>
            <a:off x="4225826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0D781BD-6EA6-E8C4-8657-1CA2122BB5B6}"/>
              </a:ext>
            </a:extLst>
          </p:cNvPr>
          <p:cNvCxnSpPr>
            <a:cxnSpLocks/>
          </p:cNvCxnSpPr>
          <p:nvPr/>
        </p:nvCxnSpPr>
        <p:spPr>
          <a:xfrm>
            <a:off x="7966175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5FE11D8-6984-2038-38F4-00BE21E0F99B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3439997" y="4832620"/>
            <a:ext cx="80067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2F65C77-71DD-A427-8841-62F09290B53F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7964680" y="4832620"/>
            <a:ext cx="79023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3EA2F8-6B1C-F869-B0A6-F7223056AB7F}"/>
              </a:ext>
            </a:extLst>
          </p:cNvPr>
          <p:cNvSpPr/>
          <p:nvPr/>
        </p:nvSpPr>
        <p:spPr>
          <a:xfrm>
            <a:off x="5111734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7779F31-EF7B-FEC3-EABC-BE92FD73A585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6000" y="3875297"/>
            <a:ext cx="1" cy="57744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1814998D-C6D3-6160-98E8-02F2ABB78CBF}"/>
              </a:ext>
            </a:extLst>
          </p:cNvPr>
          <p:cNvSpPr/>
          <p:nvPr/>
        </p:nvSpPr>
        <p:spPr>
          <a:xfrm>
            <a:off x="6006000" y="3695297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3CCD9FB-1846-E479-85BC-1004F86AB6B7}"/>
              </a:ext>
            </a:extLst>
          </p:cNvPr>
          <p:cNvSpPr/>
          <p:nvPr/>
        </p:nvSpPr>
        <p:spPr>
          <a:xfrm>
            <a:off x="5111734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A866B8-088A-A4D1-027C-3B362619C7D1}"/>
              </a:ext>
            </a:extLst>
          </p:cNvPr>
          <p:cNvSpPr txBox="1"/>
          <p:nvPr/>
        </p:nvSpPr>
        <p:spPr>
          <a:xfrm>
            <a:off x="5606475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5925BDC-F8B0-87C8-3CF8-CDC36B86C1E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6000" y="2651008"/>
            <a:ext cx="1" cy="104428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8CF063-7693-6EA3-0009-1A7B82EB7178}"/>
              </a:ext>
            </a:extLst>
          </p:cNvPr>
          <p:cNvSpPr/>
          <p:nvPr/>
        </p:nvSpPr>
        <p:spPr>
          <a:xfrm>
            <a:off x="5631443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182CB1D-7BE6-5AF0-192E-A0A29C827028}"/>
              </a:ext>
            </a:extLst>
          </p:cNvPr>
          <p:cNvSpPr/>
          <p:nvPr/>
        </p:nvSpPr>
        <p:spPr>
          <a:xfrm>
            <a:off x="5631443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0D23C1E-0C90-2880-AF35-D9FBAADE694B}"/>
              </a:ext>
            </a:extLst>
          </p:cNvPr>
          <p:cNvSpPr/>
          <p:nvPr/>
        </p:nvSpPr>
        <p:spPr>
          <a:xfrm>
            <a:off x="5631443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C78DEC-E97B-9E9E-AE36-1FFEFFF20CBD}"/>
              </a:ext>
            </a:extLst>
          </p:cNvPr>
          <p:cNvSpPr/>
          <p:nvPr/>
        </p:nvSpPr>
        <p:spPr>
          <a:xfrm>
            <a:off x="5111734" y="1891247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279674-FDAC-D374-D1DB-658B60B27D75}"/>
              </a:ext>
            </a:extLst>
          </p:cNvPr>
          <p:cNvSpPr/>
          <p:nvPr/>
        </p:nvSpPr>
        <p:spPr>
          <a:xfrm>
            <a:off x="5111734" y="238221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32BE5B1-8C10-85D3-26FA-2EFB8AEF5FE6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6001" y="5212501"/>
            <a:ext cx="0" cy="55436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0DCC09-9159-C404-0CA1-9B76038E5E60}"/>
              </a:ext>
            </a:extLst>
          </p:cNvPr>
          <p:cNvSpPr txBox="1"/>
          <p:nvPr/>
        </p:nvSpPr>
        <p:spPr>
          <a:xfrm>
            <a:off x="5266863" y="45300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0A88C5-85CF-3D40-98B5-FEC021F92B0B}"/>
              </a:ext>
            </a:extLst>
          </p:cNvPr>
          <p:cNvSpPr txBox="1"/>
          <p:nvPr/>
        </p:nvSpPr>
        <p:spPr>
          <a:xfrm>
            <a:off x="5718333" y="48582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111734" y="5766862"/>
            <a:ext cx="1968533" cy="759761"/>
            <a:chOff x="5111734" y="5608603"/>
            <a:chExt cx="1968533" cy="75976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3A4BBD2-4C84-A4FF-C4CB-9DE94655F80F}"/>
                </a:ext>
              </a:extLst>
            </p:cNvPr>
            <p:cNvSpPr/>
            <p:nvPr/>
          </p:nvSpPr>
          <p:spPr>
            <a:xfrm>
              <a:off x="5111734" y="560860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B30A0A4-0265-D0F3-9EFC-69B51271BE48}"/>
                </a:ext>
              </a:extLst>
            </p:cNvPr>
            <p:cNvSpPr txBox="1"/>
            <p:nvPr/>
          </p:nvSpPr>
          <p:spPr>
            <a:xfrm>
              <a:off x="5418379" y="56858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99703B8-6023-8F7B-C424-550C0AF29B38}"/>
                </a:ext>
              </a:extLst>
            </p:cNvPr>
            <p:cNvSpPr txBox="1"/>
            <p:nvPr/>
          </p:nvSpPr>
          <p:spPr>
            <a:xfrm>
              <a:off x="5718333" y="60140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4633195" y="4562620"/>
            <a:ext cx="2934228" cy="540000"/>
            <a:chOff x="4633195" y="4739443"/>
            <a:chExt cx="2934228" cy="540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6E242D3-AC86-BBD7-87B8-9C9CC97AD863}"/>
                </a:ext>
              </a:extLst>
            </p:cNvPr>
            <p:cNvSpPr/>
            <p:nvPr/>
          </p:nvSpPr>
          <p:spPr>
            <a:xfrm rot="16200000">
              <a:off x="461177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FB74DFD-0417-D84F-E65A-85EBA11AA283}"/>
                </a:ext>
              </a:extLst>
            </p:cNvPr>
            <p:cNvSpPr/>
            <p:nvPr/>
          </p:nvSpPr>
          <p:spPr>
            <a:xfrm rot="16200000">
              <a:off x="443519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38563B29-7FED-4688-4F8E-F9C235C1EB4B}"/>
                </a:ext>
              </a:extLst>
            </p:cNvPr>
            <p:cNvSpPr/>
            <p:nvPr/>
          </p:nvSpPr>
          <p:spPr>
            <a:xfrm rot="16200000">
              <a:off x="722542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B55BC8C2-38B9-F4FE-B692-AEFB9B7C3B29}"/>
                </a:ext>
              </a:extLst>
            </p:cNvPr>
            <p:cNvSpPr/>
            <p:nvPr/>
          </p:nvSpPr>
          <p:spPr>
            <a:xfrm rot="16200000">
              <a:off x="704884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3CD19C21-F944-5B5F-BF4C-3681C16362A1}"/>
              </a:ext>
            </a:extLst>
          </p:cNvPr>
          <p:cNvSpPr txBox="1"/>
          <p:nvPr/>
        </p:nvSpPr>
        <p:spPr>
          <a:xfrm>
            <a:off x="7046092" y="5142557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8A13D4E-B417-AA8D-1FE3-415E9EB00C7E}"/>
              </a:ext>
            </a:extLst>
          </p:cNvPr>
          <p:cNvSpPr txBox="1"/>
          <p:nvPr/>
        </p:nvSpPr>
        <p:spPr>
          <a:xfrm>
            <a:off x="4191299" y="5142557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1799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C161D-0098-DF4D-061E-CE18D0670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67CA8FD-0387-C77E-C4F8-378749233013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80" name="육각형 79">
              <a:extLst>
                <a:ext uri="{FF2B5EF4-FFF2-40B4-BE49-F238E27FC236}">
                  <a16:creationId xmlns:a16="http://schemas.microsoft.com/office/drawing/2014/main" id="{BF8D02FC-8E73-320B-65D0-B9D97255A328}"/>
                </a:ext>
              </a:extLst>
            </p:cNvPr>
            <p:cNvSpPr/>
            <p:nvPr/>
          </p:nvSpPr>
          <p:spPr>
            <a:xfrm>
              <a:off x="3241191" y="2169580"/>
              <a:ext cx="5720520" cy="4134694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DD72CE2-D333-3067-277F-6270466AB735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2803802" y="1013322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B536B08-F862-D574-BC61-4DD7B6775CF7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1725" y="4231203"/>
              <a:ext cx="173985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10656D3-C778-4FF1-4EBE-FDEE89298C98}"/>
                </a:ext>
              </a:extLst>
            </p:cNvPr>
            <p:cNvSpPr txBox="1"/>
            <p:nvPr/>
          </p:nvSpPr>
          <p:spPr>
            <a:xfrm>
              <a:off x="4127718" y="2669806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65D8800-9E70-32FB-DEC5-92C6C6E1D71E}"/>
                </a:ext>
              </a:extLst>
            </p:cNvPr>
            <p:cNvGrpSpPr/>
            <p:nvPr/>
          </p:nvGrpSpPr>
          <p:grpSpPr>
            <a:xfrm>
              <a:off x="9393270" y="878350"/>
              <a:ext cx="1968533" cy="759761"/>
              <a:chOff x="9393270" y="878350"/>
              <a:chExt cx="1968533" cy="759761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A4CE85B-5FA9-9E3A-E07E-01D80324A127}"/>
                  </a:ext>
                </a:extLst>
              </p:cNvPr>
              <p:cNvSpPr/>
              <p:nvPr/>
            </p:nvSpPr>
            <p:spPr>
              <a:xfrm>
                <a:off x="9393270" y="87835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8FCB4E-020C-63CB-4372-588470A343B4}"/>
                  </a:ext>
                </a:extLst>
              </p:cNvPr>
              <p:cNvSpPr txBox="1"/>
              <p:nvPr/>
            </p:nvSpPr>
            <p:spPr>
              <a:xfrm>
                <a:off x="9688758" y="9556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71FA7C-B826-6DDA-A986-667346605280}"/>
                  </a:ext>
                </a:extLst>
              </p:cNvPr>
              <p:cNvSpPr txBox="1"/>
              <p:nvPr/>
            </p:nvSpPr>
            <p:spPr>
              <a:xfrm>
                <a:off x="10120318" y="12838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58C66C0-B233-2BE0-5E3C-3EDA63AECE72}"/>
                </a:ext>
              </a:extLst>
            </p:cNvPr>
            <p:cNvSpPr txBox="1"/>
            <p:nvPr/>
          </p:nvSpPr>
          <p:spPr>
            <a:xfrm>
              <a:off x="10034494" y="5213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58F7323-F39D-B920-1FF9-D80796C3D97F}"/>
                </a:ext>
              </a:extLst>
            </p:cNvPr>
            <p:cNvSpPr txBox="1"/>
            <p:nvPr/>
          </p:nvSpPr>
          <p:spPr>
            <a:xfrm>
              <a:off x="9933697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928C819-E0D4-96D2-C5DC-B095401BBDC9}"/>
                </a:ext>
              </a:extLst>
            </p:cNvPr>
            <p:cNvSpPr/>
            <p:nvPr/>
          </p:nvSpPr>
          <p:spPr>
            <a:xfrm>
              <a:off x="9393270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BEDD5E8-2C8C-A154-1F15-C0E03D5511D8}"/>
                </a:ext>
              </a:extLst>
            </p:cNvPr>
            <p:cNvSpPr txBox="1"/>
            <p:nvPr/>
          </p:nvSpPr>
          <p:spPr>
            <a:xfrm>
              <a:off x="9688758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0B1E409-69F8-D8A9-F712-B745555FBA03}"/>
                </a:ext>
              </a:extLst>
            </p:cNvPr>
            <p:cNvSpPr txBox="1"/>
            <p:nvPr/>
          </p:nvSpPr>
          <p:spPr>
            <a:xfrm>
              <a:off x="10120318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7BF0DAC7-015C-0CE2-9841-C399AC73DE33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1725" y="1258231"/>
              <a:ext cx="23115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ACF66D8-ABF3-4D93-2B8A-46787C506C14}"/>
                </a:ext>
              </a:extLst>
            </p:cNvPr>
            <p:cNvSpPr txBox="1"/>
            <p:nvPr/>
          </p:nvSpPr>
          <p:spPr>
            <a:xfrm>
              <a:off x="7714759" y="945180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4CDAD02-AD8C-3C48-5B82-F7C4000B99A6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2803802" y="1504285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15EEC24-C2D7-D715-3570-AEEC39DED01F}"/>
                </a:ext>
              </a:extLst>
            </p:cNvPr>
            <p:cNvSpPr txBox="1"/>
            <p:nvPr/>
          </p:nvSpPr>
          <p:spPr>
            <a:xfrm>
              <a:off x="3199824" y="691913"/>
              <a:ext cx="15231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C89B556-141E-2819-976E-07160F51F0F1}"/>
                </a:ext>
              </a:extLst>
            </p:cNvPr>
            <p:cNvSpPr txBox="1"/>
            <p:nvPr/>
          </p:nvSpPr>
          <p:spPr>
            <a:xfrm>
              <a:off x="3308829" y="1184364"/>
              <a:ext cx="13051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9333DE0-8DB6-35BB-A461-3F5C9A6A6F11}"/>
                </a:ext>
              </a:extLst>
            </p:cNvPr>
            <p:cNvSpPr/>
            <p:nvPr/>
          </p:nvSpPr>
          <p:spPr>
            <a:xfrm>
              <a:off x="835269" y="87949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011E3A-3726-F745-2545-A64375F4C1DC}"/>
                </a:ext>
              </a:extLst>
            </p:cNvPr>
            <p:cNvSpPr txBox="1"/>
            <p:nvPr/>
          </p:nvSpPr>
          <p:spPr>
            <a:xfrm>
              <a:off x="1130757" y="9556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5F1B2B3-62AA-836C-185B-FFD2FD5EA10D}"/>
                </a:ext>
              </a:extLst>
            </p:cNvPr>
            <p:cNvSpPr txBox="1"/>
            <p:nvPr/>
          </p:nvSpPr>
          <p:spPr>
            <a:xfrm>
              <a:off x="1562317" y="12838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F5FEA7D-4813-DF5B-B94B-068A42420A2B}"/>
                </a:ext>
              </a:extLst>
            </p:cNvPr>
            <p:cNvSpPr txBox="1"/>
            <p:nvPr/>
          </p:nvSpPr>
          <p:spPr>
            <a:xfrm>
              <a:off x="1476493" y="5213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D40F7F5-0CA6-2D3F-E241-100A4954CDB8}"/>
                </a:ext>
              </a:extLst>
            </p:cNvPr>
            <p:cNvSpPr/>
            <p:nvPr/>
          </p:nvSpPr>
          <p:spPr>
            <a:xfrm>
              <a:off x="2591121" y="87835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91CF6DB-4B21-5BEF-7FCA-0D52DBAC2459}"/>
                </a:ext>
              </a:extLst>
            </p:cNvPr>
            <p:cNvSpPr/>
            <p:nvPr/>
          </p:nvSpPr>
          <p:spPr>
            <a:xfrm>
              <a:off x="2591121" y="1369313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377484-70CB-F2F5-D5BA-C9D3BE667B88}"/>
                </a:ext>
              </a:extLst>
            </p:cNvPr>
            <p:cNvSpPr txBox="1"/>
            <p:nvPr/>
          </p:nvSpPr>
          <p:spPr>
            <a:xfrm>
              <a:off x="1381526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56F3381-4922-8D26-3DB5-810B19AD37D5}"/>
                </a:ext>
              </a:extLst>
            </p:cNvPr>
            <p:cNvSpPr/>
            <p:nvPr/>
          </p:nvSpPr>
          <p:spPr>
            <a:xfrm>
              <a:off x="841098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CC9DC5-1143-5AD6-F5EC-0847109D6C60}"/>
                </a:ext>
              </a:extLst>
            </p:cNvPr>
            <p:cNvSpPr txBox="1"/>
            <p:nvPr/>
          </p:nvSpPr>
          <p:spPr>
            <a:xfrm>
              <a:off x="1136586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F9CA4C-F29C-506B-8205-72BE7D4FDCA0}"/>
                </a:ext>
              </a:extLst>
            </p:cNvPr>
            <p:cNvSpPr txBox="1"/>
            <p:nvPr/>
          </p:nvSpPr>
          <p:spPr>
            <a:xfrm>
              <a:off x="1568146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8309A926-3329-630C-4A0D-76540802181E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3386693" y="4231203"/>
              <a:ext cx="172649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FC0E35EA-91F6-438F-1B45-59037D820A3A}"/>
                </a:ext>
              </a:extLst>
            </p:cNvPr>
            <p:cNvGrpSpPr/>
            <p:nvPr/>
          </p:nvGrpSpPr>
          <p:grpSpPr>
            <a:xfrm>
              <a:off x="8821578" y="3944910"/>
              <a:ext cx="529847" cy="572587"/>
              <a:chOff x="7712680" y="4544522"/>
              <a:chExt cx="529847" cy="572587"/>
            </a:xfrm>
            <a:solidFill>
              <a:schemeClr val="bg1"/>
            </a:solidFill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AAF2A00-5BF5-E074-512A-B94678465357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11E344C-AEFE-DD36-AA24-BDB7A0DC55CE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272502D8-EF9D-FDCD-4C30-C0F88CD7304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B1BA834E-3030-EE69-6BA9-ECABFF9743EA}"/>
                </a:ext>
              </a:extLst>
            </p:cNvPr>
            <p:cNvGrpSpPr/>
            <p:nvPr/>
          </p:nvGrpSpPr>
          <p:grpSpPr>
            <a:xfrm>
              <a:off x="2857286" y="3944910"/>
              <a:ext cx="529407" cy="572587"/>
              <a:chOff x="3941839" y="4393927"/>
              <a:chExt cx="529407" cy="572587"/>
            </a:xfrm>
            <a:solidFill>
              <a:schemeClr val="bg1"/>
            </a:solidFill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5866C9D9-35D2-5724-B4A6-BCE291C0E200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5D571282-7D75-C71E-7F2D-75C5A158CE26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DF649BF3-5752-5F1A-6F82-D59DE7418A53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15B857E3-4FE9-E6C5-4CE5-389F569B781D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2809631" y="4231203"/>
              <a:ext cx="32506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4C99EAD5-4B18-CAB2-6D90-477CE6FD1278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9073578" y="4231203"/>
              <a:ext cx="3196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287EF13-826B-D567-6F40-B6AD9B124C81}"/>
                </a:ext>
              </a:extLst>
            </p:cNvPr>
            <p:cNvSpPr/>
            <p:nvPr/>
          </p:nvSpPr>
          <p:spPr>
            <a:xfrm>
              <a:off x="5113192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5E67ACED-C3EF-1BCD-2D7D-032117B57A1D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7458" y="2273120"/>
              <a:ext cx="1" cy="15782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A39AC25C-0B85-44B2-C410-4B6B36283013}"/>
                </a:ext>
              </a:extLst>
            </p:cNvPr>
            <p:cNvSpPr/>
            <p:nvPr/>
          </p:nvSpPr>
          <p:spPr>
            <a:xfrm>
              <a:off x="6007458" y="20931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B9908A3-0568-EE49-B0C0-8595A48474E7}"/>
                </a:ext>
              </a:extLst>
            </p:cNvPr>
            <p:cNvSpPr/>
            <p:nvPr/>
          </p:nvSpPr>
          <p:spPr>
            <a:xfrm>
              <a:off x="5113192" y="878350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7D92BE7-D47F-7748-A307-81E876DD60EA}"/>
                </a:ext>
              </a:extLst>
            </p:cNvPr>
            <p:cNvSpPr txBox="1"/>
            <p:nvPr/>
          </p:nvSpPr>
          <p:spPr>
            <a:xfrm>
              <a:off x="5607933" y="1088953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517B65A4-CB71-4908-858D-505E44F846A3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7458" y="1638111"/>
              <a:ext cx="1" cy="45500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3A36906-5156-482D-88E1-E3F255837E20}"/>
                </a:ext>
              </a:extLst>
            </p:cNvPr>
            <p:cNvGrpSpPr/>
            <p:nvPr/>
          </p:nvGrpSpPr>
          <p:grpSpPr>
            <a:xfrm>
              <a:off x="5632901" y="2769403"/>
              <a:ext cx="929115" cy="585637"/>
              <a:chOff x="5632901" y="3009863"/>
              <a:chExt cx="929115" cy="585637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D01E283-6C5F-40B8-D268-CBEE3DA840D8}"/>
                  </a:ext>
                </a:extLst>
              </p:cNvPr>
              <p:cNvSpPr/>
              <p:nvPr/>
            </p:nvSpPr>
            <p:spPr>
              <a:xfrm>
                <a:off x="5632901" y="3451500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34BC3C2C-1B60-E1C5-4CD1-72BB3419DFBA}"/>
                  </a:ext>
                </a:extLst>
              </p:cNvPr>
              <p:cNvSpPr/>
              <p:nvPr/>
            </p:nvSpPr>
            <p:spPr>
              <a:xfrm>
                <a:off x="5632901" y="3230682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E7F8B62-5E54-3410-3EEF-CB6D69938E12}"/>
                  </a:ext>
                </a:extLst>
              </p:cNvPr>
              <p:cNvSpPr/>
              <p:nvPr/>
            </p:nvSpPr>
            <p:spPr>
              <a:xfrm>
                <a:off x="5632901" y="3009863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67676BA-CE48-6AFF-0523-A1D35CB9ABE8}"/>
                </a:ext>
              </a:extLst>
            </p:cNvPr>
            <p:cNvSpPr/>
            <p:nvPr/>
          </p:nvSpPr>
          <p:spPr>
            <a:xfrm>
              <a:off x="5113192" y="87835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8686B28-C53E-0BC6-F112-D654D3472AA4}"/>
                </a:ext>
              </a:extLst>
            </p:cNvPr>
            <p:cNvSpPr/>
            <p:nvPr/>
          </p:nvSpPr>
          <p:spPr>
            <a:xfrm>
              <a:off x="5113192" y="1369313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604B8B9-F94E-9883-8AB8-B6B367F1E6B9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7459" y="4611084"/>
              <a:ext cx="0" cy="55436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4110B3E-DE11-95C6-1BA0-AA64DF42FECB}"/>
                </a:ext>
              </a:extLst>
            </p:cNvPr>
            <p:cNvSpPr txBox="1"/>
            <p:nvPr/>
          </p:nvSpPr>
          <p:spPr>
            <a:xfrm>
              <a:off x="5268321" y="3928615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F13AE67-13CB-51BA-E551-700F0B677DBF}"/>
                </a:ext>
              </a:extLst>
            </p:cNvPr>
            <p:cNvSpPr txBox="1"/>
            <p:nvPr/>
          </p:nvSpPr>
          <p:spPr>
            <a:xfrm>
              <a:off x="5719791" y="425679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5EB537C-39F0-A0B0-0A97-229481BB49A8}"/>
                </a:ext>
              </a:extLst>
            </p:cNvPr>
            <p:cNvGrpSpPr/>
            <p:nvPr/>
          </p:nvGrpSpPr>
          <p:grpSpPr>
            <a:xfrm>
              <a:off x="5113192" y="5165445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C5325890-6B5D-DB29-A9DA-CAB8D8AB87F9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AB6624A-CADF-6784-9224-F1D3057C28BA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CD1731A-C38F-2E91-AC1B-1137453C0BD0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2D0025D-F377-D1E2-978D-4D76F99E205B}"/>
                </a:ext>
              </a:extLst>
            </p:cNvPr>
            <p:cNvGrpSpPr/>
            <p:nvPr/>
          </p:nvGrpSpPr>
          <p:grpSpPr>
            <a:xfrm>
              <a:off x="4089652" y="3961203"/>
              <a:ext cx="320580" cy="540000"/>
              <a:chOff x="4634653" y="3961203"/>
              <a:chExt cx="320580" cy="540000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B862DBA4-A12F-BEF7-D75B-B69018434227}"/>
                  </a:ext>
                </a:extLst>
              </p:cNvPr>
              <p:cNvSpPr/>
              <p:nvPr/>
            </p:nvSpPr>
            <p:spPr>
              <a:xfrm rot="16200000">
                <a:off x="4613233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14E90783-18C0-A42A-B058-BC88DBBD80CA}"/>
                  </a:ext>
                </a:extLst>
              </p:cNvPr>
              <p:cNvSpPr/>
              <p:nvPr/>
            </p:nvSpPr>
            <p:spPr>
              <a:xfrm rot="16200000">
                <a:off x="4436653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1049AB6-86D1-848A-81B0-B472C3BF4772}"/>
                </a:ext>
              </a:extLst>
            </p:cNvPr>
            <p:cNvGrpSpPr/>
            <p:nvPr/>
          </p:nvGrpSpPr>
          <p:grpSpPr>
            <a:xfrm>
              <a:off x="7791362" y="3961203"/>
              <a:ext cx="320580" cy="540000"/>
              <a:chOff x="7248301" y="3961203"/>
              <a:chExt cx="320580" cy="540000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4148958-4181-9C83-EDA9-BEB2CE456B7F}"/>
                  </a:ext>
                </a:extLst>
              </p:cNvPr>
              <p:cNvSpPr/>
              <p:nvPr/>
            </p:nvSpPr>
            <p:spPr>
              <a:xfrm rot="16200000">
                <a:off x="7226881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25B2EFA7-700C-469D-2859-5942D2FB25FF}"/>
                  </a:ext>
                </a:extLst>
              </p:cNvPr>
              <p:cNvSpPr/>
              <p:nvPr/>
            </p:nvSpPr>
            <p:spPr>
              <a:xfrm rot="16200000">
                <a:off x="7050301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0E91FD5-52C0-226F-5230-1FBAB42C43BB}"/>
                </a:ext>
              </a:extLst>
            </p:cNvPr>
            <p:cNvSpPr txBox="1"/>
            <p:nvPr/>
          </p:nvSpPr>
          <p:spPr>
            <a:xfrm>
              <a:off x="7423302" y="4541140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06C9AD6-2506-5B77-1CA7-D27103FAA09A}"/>
                </a:ext>
              </a:extLst>
            </p:cNvPr>
            <p:cNvSpPr txBox="1"/>
            <p:nvPr/>
          </p:nvSpPr>
          <p:spPr>
            <a:xfrm>
              <a:off x="3769683" y="4541140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813B42EA-BFCE-5135-0EC4-3BCF97429E43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401612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C7F06-C992-DB41-82D0-06F80AC3A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09EF306-6D8B-DEC9-F224-5BBBA12EA498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2803802" y="2026219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C78517A-0367-A31F-EBB9-A48683093773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1725" y="4832620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7EE352C-3E96-AF4D-235E-0D37D91E7D5F}"/>
              </a:ext>
            </a:extLst>
          </p:cNvPr>
          <p:cNvSpPr txBox="1"/>
          <p:nvPr/>
        </p:nvSpPr>
        <p:spPr>
          <a:xfrm>
            <a:off x="4127718" y="3472792"/>
            <a:ext cx="147989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7A40BD3-056F-688F-B02C-B9B52B858713}"/>
              </a:ext>
            </a:extLst>
          </p:cNvPr>
          <p:cNvGrpSpPr/>
          <p:nvPr/>
        </p:nvGrpSpPr>
        <p:grpSpPr>
          <a:xfrm>
            <a:off x="9393270" y="1534211"/>
            <a:ext cx="1968533" cy="3678290"/>
            <a:chOff x="8756375" y="932794"/>
            <a:chExt cx="1968533" cy="367829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AEC1896-3543-743B-18B7-A787EFB495CE}"/>
                </a:ext>
              </a:extLst>
            </p:cNvPr>
            <p:cNvSpPr/>
            <p:nvPr/>
          </p:nvSpPr>
          <p:spPr>
            <a:xfrm>
              <a:off x="8756375" y="128983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473AB3-8E16-8CF3-A4F5-0448C7A92283}"/>
                </a:ext>
              </a:extLst>
            </p:cNvPr>
            <p:cNvSpPr txBox="1"/>
            <p:nvPr/>
          </p:nvSpPr>
          <p:spPr>
            <a:xfrm>
              <a:off x="9051863" y="136712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8AF0BDB-1CAE-4501-DC3D-D43B5DCE4794}"/>
                </a:ext>
              </a:extLst>
            </p:cNvPr>
            <p:cNvSpPr txBox="1"/>
            <p:nvPr/>
          </p:nvSpPr>
          <p:spPr>
            <a:xfrm>
              <a:off x="9483423" y="169530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98A08D-EAA5-44AE-65E2-01DB341CAAAC}"/>
                </a:ext>
              </a:extLst>
            </p:cNvPr>
            <p:cNvSpPr txBox="1"/>
            <p:nvPr/>
          </p:nvSpPr>
          <p:spPr>
            <a:xfrm>
              <a:off x="9397599" y="93279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02B46F-B7B4-856D-F047-7EE1E9BB9F4B}"/>
                </a:ext>
              </a:extLst>
            </p:cNvPr>
            <p:cNvSpPr txBox="1"/>
            <p:nvPr/>
          </p:nvSpPr>
          <p:spPr>
            <a:xfrm>
              <a:off x="9296802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E9E018AA-70AC-D5F6-660F-DFE393FF8B0E}"/>
                </a:ext>
              </a:extLst>
            </p:cNvPr>
            <p:cNvSpPr/>
            <p:nvPr/>
          </p:nvSpPr>
          <p:spPr>
            <a:xfrm>
              <a:off x="8756375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2339544-ED02-B8C4-9603-B41A6EEC3CC1}"/>
                </a:ext>
              </a:extLst>
            </p:cNvPr>
            <p:cNvSpPr txBox="1"/>
            <p:nvPr/>
          </p:nvSpPr>
          <p:spPr>
            <a:xfrm>
              <a:off x="9051863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A95AD11-A388-FFAC-10DF-01BFCB503798}"/>
                </a:ext>
              </a:extLst>
            </p:cNvPr>
            <p:cNvSpPr txBox="1"/>
            <p:nvPr/>
          </p:nvSpPr>
          <p:spPr>
            <a:xfrm>
              <a:off x="9483423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5DD3EEA-BB8C-7310-F910-1F8103359CBD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1725" y="2271128"/>
            <a:ext cx="231154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268E658-6605-95E7-8182-6E48B95A6E7B}"/>
              </a:ext>
            </a:extLst>
          </p:cNvPr>
          <p:cNvSpPr txBox="1"/>
          <p:nvPr/>
        </p:nvSpPr>
        <p:spPr>
          <a:xfrm>
            <a:off x="7714759" y="1958077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E1D38D9-AC22-19B1-8847-A1501216DAC4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2803802" y="2517182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CA18395-AF4D-292C-D552-9F5F41D6CD7A}"/>
              </a:ext>
            </a:extLst>
          </p:cNvPr>
          <p:cNvSpPr txBox="1"/>
          <p:nvPr/>
        </p:nvSpPr>
        <p:spPr>
          <a:xfrm>
            <a:off x="3199824" y="1704810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5FFB39-9E01-D18E-299D-12AAB608EB8C}"/>
              </a:ext>
            </a:extLst>
          </p:cNvPr>
          <p:cNvSpPr txBox="1"/>
          <p:nvPr/>
        </p:nvSpPr>
        <p:spPr>
          <a:xfrm>
            <a:off x="3308829" y="2197261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0CA3BFD-6C20-5512-DAB2-8B055C98AE2B}"/>
              </a:ext>
            </a:extLst>
          </p:cNvPr>
          <p:cNvGrpSpPr/>
          <p:nvPr/>
        </p:nvGrpSpPr>
        <p:grpSpPr>
          <a:xfrm>
            <a:off x="835269" y="1534211"/>
            <a:ext cx="1974362" cy="3678290"/>
            <a:chOff x="1409271" y="1534211"/>
            <a:chExt cx="1974362" cy="36782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E041805-4E0D-48F3-E1B2-260497C31DBC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96E68-AA65-DA7D-A151-09777BC3AA78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E2CF452-0610-647E-FE10-61F95E9EC4C8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0B3F84-0111-103D-F029-752A980E36F7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D685077-0AAD-BDF2-AB10-6C10961A4AD6}"/>
                </a:ext>
              </a:extLst>
            </p:cNvPr>
            <p:cNvSpPr/>
            <p:nvPr/>
          </p:nvSpPr>
          <p:spPr>
            <a:xfrm>
              <a:off x="3165123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FB66720-E754-0137-6E1C-B082A53F5127}"/>
                </a:ext>
              </a:extLst>
            </p:cNvPr>
            <p:cNvSpPr/>
            <p:nvPr/>
          </p:nvSpPr>
          <p:spPr>
            <a:xfrm>
              <a:off x="3165123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291FA2-9FD3-ABD0-8784-DC293E44D9FA}"/>
                </a:ext>
              </a:extLst>
            </p:cNvPr>
            <p:cNvSpPr txBox="1"/>
            <p:nvPr/>
          </p:nvSpPr>
          <p:spPr>
            <a:xfrm>
              <a:off x="1955528" y="40910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A2FA5EA-99D1-2A75-4766-641D889CCCE4}"/>
                </a:ext>
              </a:extLst>
            </p:cNvPr>
            <p:cNvSpPr/>
            <p:nvPr/>
          </p:nvSpPr>
          <p:spPr>
            <a:xfrm>
              <a:off x="1415100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46ABABB-49F2-3828-A515-1905EB31D51A}"/>
                </a:ext>
              </a:extLst>
            </p:cNvPr>
            <p:cNvSpPr txBox="1"/>
            <p:nvPr/>
          </p:nvSpPr>
          <p:spPr>
            <a:xfrm>
              <a:off x="1710588" y="45300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AFDC449-E589-7539-C447-96C1C1B40683}"/>
                </a:ext>
              </a:extLst>
            </p:cNvPr>
            <p:cNvSpPr txBox="1"/>
            <p:nvPr/>
          </p:nvSpPr>
          <p:spPr>
            <a:xfrm>
              <a:off x="2142148" y="48582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D71645B-CADA-2657-471A-8B042819C4E2}"/>
              </a:ext>
            </a:extLst>
          </p:cNvPr>
          <p:cNvCxnSpPr>
            <a:cxnSpLocks/>
            <a:stCxn id="47" idx="6"/>
            <a:endCxn id="7" idx="1"/>
          </p:cNvCxnSpPr>
          <p:nvPr/>
        </p:nvCxnSpPr>
        <p:spPr>
          <a:xfrm>
            <a:off x="4494133" y="4832620"/>
            <a:ext cx="619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4F41C6B-1FBC-0C70-58C2-0877A2CFF95C}"/>
              </a:ext>
            </a:extLst>
          </p:cNvPr>
          <p:cNvGrpSpPr/>
          <p:nvPr/>
        </p:nvGrpSpPr>
        <p:grpSpPr>
          <a:xfrm>
            <a:off x="7714138" y="4546327"/>
            <a:ext cx="529847" cy="572587"/>
            <a:chOff x="7712680" y="4544522"/>
            <a:chExt cx="529847" cy="57258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FEB4760-1370-6FEE-3EF6-D34391D62E3B}"/>
                </a:ext>
              </a:extLst>
            </p:cNvPr>
            <p:cNvSpPr/>
            <p:nvPr/>
          </p:nvSpPr>
          <p:spPr>
            <a:xfrm>
              <a:off x="7712680" y="4668815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8C2100A-C230-EC0E-423E-0342F9412546}"/>
                </a:ext>
              </a:extLst>
            </p:cNvPr>
            <p:cNvSpPr/>
            <p:nvPr/>
          </p:nvSpPr>
          <p:spPr>
            <a:xfrm>
              <a:off x="7875120" y="454452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A3083AB-BD70-1BB1-56C4-37FFA67DF8B3}"/>
                </a:ext>
              </a:extLst>
            </p:cNvPr>
            <p:cNvSpPr/>
            <p:nvPr/>
          </p:nvSpPr>
          <p:spPr>
            <a:xfrm>
              <a:off x="7784680" y="4740815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8F4BBA3B-7D79-F2BF-917C-31146AE75B68}"/>
              </a:ext>
            </a:extLst>
          </p:cNvPr>
          <p:cNvGrpSpPr/>
          <p:nvPr/>
        </p:nvGrpSpPr>
        <p:grpSpPr>
          <a:xfrm>
            <a:off x="3964726" y="4546327"/>
            <a:ext cx="529407" cy="572587"/>
            <a:chOff x="3941839" y="4393927"/>
            <a:chExt cx="529407" cy="57258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150D359-9081-1B84-421E-2A0944A41013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353EE69-9557-35D3-A612-8C03825A01C4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F450C390-75A3-46E8-9464-A5B80CF9AE7B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7C36D96-44DC-DE8D-A7DD-65A7E7E99A2A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2809631" y="4832620"/>
            <a:ext cx="143250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677624D-02D4-D75E-A94B-B0B35179E023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7966138" y="4832620"/>
            <a:ext cx="142713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6CCF74-800E-9343-7281-6B9195A27960}"/>
              </a:ext>
            </a:extLst>
          </p:cNvPr>
          <p:cNvSpPr/>
          <p:nvPr/>
        </p:nvSpPr>
        <p:spPr>
          <a:xfrm>
            <a:off x="5113192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06CE3F3-D9B1-03D3-8374-E4BFA51ACDE9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7458" y="3286017"/>
            <a:ext cx="1" cy="116672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E6E4D188-F041-5A42-864E-C6FAE5A0E0CE}"/>
              </a:ext>
            </a:extLst>
          </p:cNvPr>
          <p:cNvSpPr/>
          <p:nvPr/>
        </p:nvSpPr>
        <p:spPr>
          <a:xfrm>
            <a:off x="6007458" y="3106017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ECD7859-1F5E-B893-82F1-A8BCD5402B45}"/>
              </a:ext>
            </a:extLst>
          </p:cNvPr>
          <p:cNvSpPr/>
          <p:nvPr/>
        </p:nvSpPr>
        <p:spPr>
          <a:xfrm>
            <a:off x="5113192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21CF45B-1325-B7F1-A781-9E87678275EE}"/>
              </a:ext>
            </a:extLst>
          </p:cNvPr>
          <p:cNvSpPr txBox="1"/>
          <p:nvPr/>
        </p:nvSpPr>
        <p:spPr>
          <a:xfrm>
            <a:off x="5607933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719481F-85EF-29A7-E399-B1A5AB2DB8FB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7458" y="2651008"/>
            <a:ext cx="1" cy="45500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60087D0-FED0-4E57-5331-10B9308F58D2}"/>
              </a:ext>
            </a:extLst>
          </p:cNvPr>
          <p:cNvGrpSpPr/>
          <p:nvPr/>
        </p:nvGrpSpPr>
        <p:grpSpPr>
          <a:xfrm>
            <a:off x="5632901" y="3576560"/>
            <a:ext cx="929115" cy="585637"/>
            <a:chOff x="5632901" y="3009863"/>
            <a:chExt cx="929115" cy="58563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2EEE565-0C16-341C-FB9F-4352B13807D1}"/>
                </a:ext>
              </a:extLst>
            </p:cNvPr>
            <p:cNvSpPr/>
            <p:nvPr/>
          </p:nvSpPr>
          <p:spPr>
            <a:xfrm>
              <a:off x="5632901" y="345150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1FFC5E4-628B-B809-3A90-1C2BCD9ADE65}"/>
                </a:ext>
              </a:extLst>
            </p:cNvPr>
            <p:cNvSpPr/>
            <p:nvPr/>
          </p:nvSpPr>
          <p:spPr>
            <a:xfrm>
              <a:off x="5632901" y="3230682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0D97308-A5FB-3AB5-353C-5B7AD7CAD526}"/>
                </a:ext>
              </a:extLst>
            </p:cNvPr>
            <p:cNvSpPr/>
            <p:nvPr/>
          </p:nvSpPr>
          <p:spPr>
            <a:xfrm>
              <a:off x="5632901" y="3009863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320AE6-8D7F-DC23-9CBD-39C10F7F68FD}"/>
              </a:ext>
            </a:extLst>
          </p:cNvPr>
          <p:cNvSpPr/>
          <p:nvPr/>
        </p:nvSpPr>
        <p:spPr>
          <a:xfrm>
            <a:off x="5113192" y="1891247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C18DC6E-1A0A-84E4-DA90-118C66E4332F}"/>
              </a:ext>
            </a:extLst>
          </p:cNvPr>
          <p:cNvSpPr/>
          <p:nvPr/>
        </p:nvSpPr>
        <p:spPr>
          <a:xfrm>
            <a:off x="5113192" y="238221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705A44F-72A0-B377-2913-B4F7315DC5EB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7459" y="5212501"/>
            <a:ext cx="0" cy="55436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8CB5E39-069F-340B-D69D-FDCDBDE35486}"/>
              </a:ext>
            </a:extLst>
          </p:cNvPr>
          <p:cNvSpPr txBox="1"/>
          <p:nvPr/>
        </p:nvSpPr>
        <p:spPr>
          <a:xfrm>
            <a:off x="5268321" y="45300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E8F171-0A66-FFFD-C371-9B2CFA4D9DEF}"/>
              </a:ext>
            </a:extLst>
          </p:cNvPr>
          <p:cNvSpPr txBox="1"/>
          <p:nvPr/>
        </p:nvSpPr>
        <p:spPr>
          <a:xfrm>
            <a:off x="5719791" y="48582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97C8EBD-F803-1E22-2E95-AE015A28A53C}"/>
              </a:ext>
            </a:extLst>
          </p:cNvPr>
          <p:cNvGrpSpPr/>
          <p:nvPr/>
        </p:nvGrpSpPr>
        <p:grpSpPr>
          <a:xfrm>
            <a:off x="5113192" y="5766862"/>
            <a:ext cx="1968533" cy="759761"/>
            <a:chOff x="5111734" y="5608603"/>
            <a:chExt cx="1968533" cy="75976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0D8E2F7-4170-6B61-850C-52EE63F92279}"/>
                </a:ext>
              </a:extLst>
            </p:cNvPr>
            <p:cNvSpPr/>
            <p:nvPr/>
          </p:nvSpPr>
          <p:spPr>
            <a:xfrm>
              <a:off x="5111734" y="560860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E58D762-0A1D-4038-31CD-DB31AC27A9D8}"/>
                </a:ext>
              </a:extLst>
            </p:cNvPr>
            <p:cNvSpPr txBox="1"/>
            <p:nvPr/>
          </p:nvSpPr>
          <p:spPr>
            <a:xfrm>
              <a:off x="5418379" y="56858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A63E92E-B3E0-8C58-74CD-03F7A7126396}"/>
                </a:ext>
              </a:extLst>
            </p:cNvPr>
            <p:cNvSpPr txBox="1"/>
            <p:nvPr/>
          </p:nvSpPr>
          <p:spPr>
            <a:xfrm>
              <a:off x="5718333" y="60140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C5BC420C-9F42-CB13-A0A8-CAAF2CC3D4E1}"/>
              </a:ext>
            </a:extLst>
          </p:cNvPr>
          <p:cNvGrpSpPr/>
          <p:nvPr/>
        </p:nvGrpSpPr>
        <p:grpSpPr>
          <a:xfrm>
            <a:off x="4634653" y="4562620"/>
            <a:ext cx="2934228" cy="540000"/>
            <a:chOff x="4633195" y="4739443"/>
            <a:chExt cx="2934228" cy="540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1F38B666-D206-C9CE-4E85-FA4F46B0EABB}"/>
                </a:ext>
              </a:extLst>
            </p:cNvPr>
            <p:cNvSpPr/>
            <p:nvPr/>
          </p:nvSpPr>
          <p:spPr>
            <a:xfrm rot="16200000">
              <a:off x="461177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26359778-D490-F7F8-0610-271D676FBC88}"/>
                </a:ext>
              </a:extLst>
            </p:cNvPr>
            <p:cNvSpPr/>
            <p:nvPr/>
          </p:nvSpPr>
          <p:spPr>
            <a:xfrm rot="16200000">
              <a:off x="443519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5F67295C-4DFD-9508-41D8-415B2F7F5A9D}"/>
                </a:ext>
              </a:extLst>
            </p:cNvPr>
            <p:cNvSpPr/>
            <p:nvPr/>
          </p:nvSpPr>
          <p:spPr>
            <a:xfrm rot="16200000">
              <a:off x="722542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47F2D55-A450-5253-60F2-8837090005A6}"/>
                </a:ext>
              </a:extLst>
            </p:cNvPr>
            <p:cNvSpPr/>
            <p:nvPr/>
          </p:nvSpPr>
          <p:spPr>
            <a:xfrm rot="16200000">
              <a:off x="704884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AAE3FBC8-0E2D-11CB-BE14-5AE1862BA734}"/>
              </a:ext>
            </a:extLst>
          </p:cNvPr>
          <p:cNvSpPr txBox="1"/>
          <p:nvPr/>
        </p:nvSpPr>
        <p:spPr>
          <a:xfrm>
            <a:off x="7047550" y="5142557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E966A22-9882-7474-DBE0-B6C08CC9E006}"/>
              </a:ext>
            </a:extLst>
          </p:cNvPr>
          <p:cNvSpPr txBox="1"/>
          <p:nvPr/>
        </p:nvSpPr>
        <p:spPr>
          <a:xfrm>
            <a:off x="4192757" y="5142557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00BF6F9-4C98-446A-3A5F-108FF8B0B992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화살표: 오른쪽 32">
            <a:extLst>
              <a:ext uri="{FF2B5EF4-FFF2-40B4-BE49-F238E27FC236}">
                <a16:creationId xmlns:a16="http://schemas.microsoft.com/office/drawing/2014/main" id="{4E4E3D64-BE60-9888-CA7F-E51FEF651056}"/>
              </a:ext>
            </a:extLst>
          </p:cNvPr>
          <p:cNvSpPr/>
          <p:nvPr/>
        </p:nvSpPr>
        <p:spPr>
          <a:xfrm rot="10800000">
            <a:off x="7967884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화살표: 오른쪽 7">
            <a:extLst>
              <a:ext uri="{FF2B5EF4-FFF2-40B4-BE49-F238E27FC236}">
                <a16:creationId xmlns:a16="http://schemas.microsoft.com/office/drawing/2014/main" id="{D5A3DA31-0B83-64BA-536D-C56AC94B62C9}"/>
              </a:ext>
            </a:extLst>
          </p:cNvPr>
          <p:cNvSpPr/>
          <p:nvPr/>
        </p:nvSpPr>
        <p:spPr>
          <a:xfrm>
            <a:off x="1161803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화살표: 왼쪽/오른쪽 66">
            <a:extLst>
              <a:ext uri="{FF2B5EF4-FFF2-40B4-BE49-F238E27FC236}">
                <a16:creationId xmlns:a16="http://schemas.microsoft.com/office/drawing/2014/main" id="{B839E9A9-B5F1-1C3A-169B-544EFD6DCFCA}"/>
              </a:ext>
            </a:extLst>
          </p:cNvPr>
          <p:cNvSpPr/>
          <p:nvPr/>
        </p:nvSpPr>
        <p:spPr>
          <a:xfrm>
            <a:off x="4219247" y="695433"/>
            <a:ext cx="3746928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3424E1-9F08-22A9-26AD-FB83569AF19B}"/>
              </a:ext>
            </a:extLst>
          </p:cNvPr>
          <p:cNvSpPr txBox="1"/>
          <p:nvPr/>
        </p:nvSpPr>
        <p:spPr>
          <a:xfrm>
            <a:off x="5611112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542178B-EFD4-DED0-7E46-B4996EF4EBAC}"/>
              </a:ext>
            </a:extLst>
          </p:cNvPr>
          <p:cNvSpPr txBox="1"/>
          <p:nvPr/>
        </p:nvSpPr>
        <p:spPr>
          <a:xfrm>
            <a:off x="1933187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3EA5AF-4C39-920B-9DEB-6681A0BE79E5}"/>
              </a:ext>
            </a:extLst>
          </p:cNvPr>
          <p:cNvSpPr txBox="1"/>
          <p:nvPr/>
        </p:nvSpPr>
        <p:spPr>
          <a:xfrm>
            <a:off x="9157341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9EE7E0-EA4B-69D2-AEEF-D45784D5C7C9}"/>
              </a:ext>
            </a:extLst>
          </p:cNvPr>
          <p:cNvSpPr txBox="1"/>
          <p:nvPr/>
        </p:nvSpPr>
        <p:spPr>
          <a:xfrm>
            <a:off x="1901255" y="20242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277DC7-8F48-8001-219E-AAFB4EAB4594}"/>
              </a:ext>
            </a:extLst>
          </p:cNvPr>
          <p:cNvSpPr txBox="1"/>
          <p:nvPr/>
        </p:nvSpPr>
        <p:spPr>
          <a:xfrm>
            <a:off x="8986749" y="20242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3E8FB0-08D5-546D-B188-0ABB8D77F6F5}"/>
              </a:ext>
            </a:extLst>
          </p:cNvPr>
          <p:cNvSpPr txBox="1"/>
          <p:nvPr/>
        </p:nvSpPr>
        <p:spPr>
          <a:xfrm>
            <a:off x="5228122" y="202427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F10581-16F4-B615-2939-9E193615F0F2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7284F6-8472-E7C4-AD73-0F2DD7B170BD}"/>
              </a:ext>
            </a:extLst>
          </p:cNvPr>
          <p:cNvSpPr txBox="1"/>
          <p:nvPr/>
        </p:nvSpPr>
        <p:spPr>
          <a:xfrm>
            <a:off x="10276801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6C42F53-88ED-1720-4E31-599446FFE47E}"/>
              </a:ext>
            </a:extLst>
          </p:cNvPr>
          <p:cNvSpPr txBox="1"/>
          <p:nvPr/>
        </p:nvSpPr>
        <p:spPr>
          <a:xfrm>
            <a:off x="818930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</p:spTree>
    <p:extLst>
      <p:ext uri="{BB962C8B-B14F-4D97-AF65-F5344CB8AC3E}">
        <p14:creationId xmlns:p14="http://schemas.microsoft.com/office/powerpoint/2010/main" val="109033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agram comparing external and internal architecture patterns.">
            <a:extLst>
              <a:ext uri="{FF2B5EF4-FFF2-40B4-BE49-F238E27FC236}">
                <a16:creationId xmlns:a16="http://schemas.microsoft.com/office/drawing/2014/main" id="{42442A05-481B-1D2C-36BE-F9B3908E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06" y="723205"/>
            <a:ext cx="9699188" cy="541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036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EDAA16-D3F8-B4FC-4A1D-7101F384ABF7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1ACC7-FE12-3EAC-E182-35023091B47C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51ACF-EC9C-BD65-C3FF-B90E63213C99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AF7739-7CB2-A962-F7D5-02C177E9ED27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7713C4-968B-5A2C-9B29-501F11CACF7B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681A23-6EFD-5F67-1401-AFDCB056CD8A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Extreme</a:t>
            </a:r>
            <a:r>
              <a:rPr lang="ko-KR" altLang="en-US" sz="1100" b="1"/>
              <a:t> </a:t>
            </a:r>
            <a:r>
              <a:rPr lang="ko-KR" altLang="en-US" sz="1100" b="1" err="1"/>
              <a:t>Programming</a:t>
            </a:r>
            <a:r>
              <a:rPr lang="ko-KR" altLang="en-US" sz="1100" b="1"/>
              <a:t>(XP) </a:t>
            </a:r>
            <a:r>
              <a:rPr lang="ko-KR" altLang="en-US" sz="1100" b="1" err="1"/>
              <a:t>book</a:t>
            </a:r>
            <a:r>
              <a:rPr lang="ko-KR" altLang="en-US" sz="1100" b="1"/>
              <a:t> </a:t>
            </a:r>
            <a:r>
              <a:rPr lang="ko-KR" altLang="en-US" sz="1100" b="1" err="1"/>
              <a:t>published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5AD3F3-20F2-F28D-1F22-B042E5D79601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C5CC23-16D1-18C2-8944-97F5C0297685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Test</a:t>
            </a:r>
            <a:r>
              <a:rPr lang="en-US" altLang="ko-KR" sz="1100" b="1"/>
              <a:t>-</a:t>
            </a:r>
            <a:r>
              <a:rPr lang="ko-KR" altLang="en-US" sz="1100" b="1" err="1"/>
              <a:t>Driven</a:t>
            </a:r>
            <a:r>
              <a:rPr lang="en-US" altLang="ko-KR" sz="1100" b="1"/>
              <a:t> </a:t>
            </a:r>
            <a:r>
              <a:rPr lang="ko-KR" altLang="en-US" sz="1100" b="1" err="1"/>
              <a:t>Development</a:t>
            </a:r>
            <a:r>
              <a:rPr lang="ko-KR" altLang="en-US" sz="1100" b="1"/>
              <a:t> </a:t>
            </a:r>
            <a:r>
              <a:rPr lang="ko-KR" altLang="en-US" sz="1100" b="1" err="1"/>
              <a:t>by</a:t>
            </a:r>
            <a:r>
              <a:rPr lang="ko-KR" altLang="en-US" sz="1100" b="1"/>
              <a:t> </a:t>
            </a:r>
            <a:r>
              <a:rPr lang="ko-KR" altLang="en-US" sz="1100" b="1" err="1"/>
              <a:t>Example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400DA1-68FB-DBF3-E39B-DB6C90838913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>
                <a:solidFill>
                  <a:srgbClr val="0070C0"/>
                </a:solidFill>
              </a:rPr>
              <a:t> </a:t>
            </a:r>
            <a:r>
              <a:rPr lang="ko-KR" altLang="en-US" sz="1100" b="1" err="1">
                <a:solidFill>
                  <a:srgbClr val="0070C0"/>
                </a:solidFill>
              </a:rPr>
              <a:t>Design</a:t>
            </a:r>
            <a:endParaRPr lang="ko-KR" altLang="en-US" sz="11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70C0"/>
                </a:solidFill>
              </a:rPr>
              <a:t>by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Eric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Evans</a:t>
            </a:r>
            <a:endParaRPr lang="ko-KR" altLang="en-US" sz="90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50E388-4B88-A503-B570-52EEB6673FA1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Hexagonal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r>
              <a:rPr lang="ko-KR" altLang="en-US" sz="1100" b="1"/>
              <a:t> / </a:t>
            </a:r>
            <a:r>
              <a:rPr lang="ko-KR" altLang="en-US" sz="1100" b="1" err="1"/>
              <a:t>Ports</a:t>
            </a:r>
            <a:r>
              <a:rPr lang="ko-KR" altLang="en-US" sz="1100" b="1"/>
              <a:t> &amp; </a:t>
            </a:r>
            <a:r>
              <a:rPr lang="ko-KR" altLang="en-US" sz="1100" b="1" err="1"/>
              <a:t>Adapters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Alistair</a:t>
            </a:r>
            <a:r>
              <a:rPr lang="ko-KR" altLang="en-US" sz="900"/>
              <a:t> </a:t>
            </a:r>
            <a:r>
              <a:rPr lang="ko-KR" altLang="en-US" sz="900" err="1"/>
              <a:t>Cockburn</a:t>
            </a:r>
            <a:r>
              <a:rPr lang="ko-KR" altLang="en-US" sz="900"/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6447FB-540B-AC17-BB0C-00B8B589FEEC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Onion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Jeffrey</a:t>
            </a:r>
            <a:r>
              <a:rPr lang="ko-KR" altLang="en-US" sz="900"/>
              <a:t> </a:t>
            </a:r>
            <a:r>
              <a:rPr lang="ko-KR" altLang="en-US" sz="900" err="1"/>
              <a:t>Palermo</a:t>
            </a:r>
            <a:endParaRPr lang="ko-KR" altLang="en-US" sz="9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0FF3F2-2C8A-A24D-462D-9EC6BB8E93AC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B050"/>
                </a:solidFill>
              </a:rPr>
              <a:t>Test</a:t>
            </a:r>
            <a:r>
              <a:rPr lang="ko-KR" altLang="en-US" sz="1100" b="1">
                <a:solidFill>
                  <a:srgbClr val="00B050"/>
                </a:solidFill>
              </a:rPr>
              <a:t> </a:t>
            </a:r>
            <a:r>
              <a:rPr lang="ko-KR" altLang="en-US" sz="1100" b="1" err="1">
                <a:solidFill>
                  <a:srgbClr val="00B050"/>
                </a:solidFill>
              </a:rPr>
              <a:t>Pyramid</a:t>
            </a:r>
            <a:endParaRPr lang="ko-KR" altLang="en-US" sz="1100" b="1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B050"/>
                </a:solidFill>
              </a:rPr>
              <a:t>by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M</a:t>
            </a:r>
            <a:r>
              <a:rPr lang="en-US" altLang="ko-KR" sz="900" err="1">
                <a:solidFill>
                  <a:srgbClr val="00B050"/>
                </a:solidFill>
              </a:rPr>
              <a:t>i</a:t>
            </a:r>
            <a:r>
              <a:rPr lang="ko-KR" altLang="en-US" sz="900" err="1">
                <a:solidFill>
                  <a:srgbClr val="00B050"/>
                </a:solidFill>
              </a:rPr>
              <a:t>ke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Cohn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at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Succeeding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with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Agile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Book</a:t>
            </a:r>
            <a:endParaRPr lang="ko-KR" altLang="en-US" sz="900">
              <a:solidFill>
                <a:srgbClr val="00B05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92C0BF-A022-2343-1B4C-5CF4C50E3A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Clean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Robert</a:t>
            </a:r>
            <a:r>
              <a:rPr lang="ko-KR" altLang="en-US" sz="900"/>
              <a:t> C. Martin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47014DC-3696-3757-AF42-DD3F4B26EF48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DD8B8B-7A2F-C873-221F-45B11634DB7F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3837C0A-3F00-FBFC-B0B0-DDE0C7CBBCFC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6CD5EC-63E7-D055-E13C-A0E31B8DDB7B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4525C1-8DE9-C44E-E285-7BA05675F5A4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F9C7A1-CDCE-3F63-49F1-2D5E9DC0BD0D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B505D9C-B71B-3853-1368-C1CBDEAFF5C8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A3CB5C-DA8A-1E90-23B2-F2AB86432B4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06CB37-0DB5-5C48-B59E-FDCB4B61F27F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410857-640E-84FE-B67F-0492545BFD27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1545C63-1758-72B9-B1E9-294E76BC392B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086124-A5FC-890C-83F4-E09C5DA16636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A4C8DC1-8222-5BE9-686D-3068C8E762E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E48575-4629-924E-A14C-6C46FEE719FD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F09190F-C533-2153-EB41-318D49EABAD5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A505A8-3EAC-44EA-FC2B-3DAD6EF68014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7F91257-1478-A901-D9B3-E2D3C994A51B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8D8ED4-C675-5AE3-E373-3C30DA11184F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119C009-6E38-F12A-C4DE-F3E09D251964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F687F68-F02E-D0B9-C62C-7132E667C899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FC62F3-1ABB-C422-75FC-051ECA9767E9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E83147-AFFB-F6EA-23FB-6685562FC2DA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39" name="Picture 4" descr="Clean Coder Blog">
            <a:extLst>
              <a:ext uri="{FF2B5EF4-FFF2-40B4-BE49-F238E27FC236}">
                <a16:creationId xmlns:a16="http://schemas.microsoft.com/office/drawing/2014/main" id="{FCEC59A0-F810-4490-F3C2-27F40B23C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674510D-B5D4-E188-2FF5-CC907224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F5B3FB30-1911-F8D0-3BAC-59A964E5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88BD2B76-2394-1E87-0723-A603DFF0FEDB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FCB7A1-176E-B004-2575-A276681BD3EE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A6E9E0-1248-DD35-F7BA-5CA6C9500CA4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Three-tier Architecture &gt; </a:t>
            </a:r>
            <a:r>
              <a:rPr lang="ko-KR" altLang="en-US" sz="1100" b="1" err="1"/>
              <a:t>Three-</a:t>
            </a:r>
            <a:r>
              <a:rPr lang="ko-KR" altLang="en-US" sz="1100" b="1" err="1">
                <a:solidFill>
                  <a:srgbClr val="C00000"/>
                </a:solidFill>
              </a:rPr>
              <a:t>layered</a:t>
            </a:r>
            <a:r>
              <a:rPr lang="ko-KR" altLang="en-US" sz="1100" b="1"/>
              <a:t> </a:t>
            </a:r>
            <a:r>
              <a:rPr lang="en-US" altLang="ko-KR" sz="1100" b="1"/>
              <a:t>A</a:t>
            </a:r>
            <a:r>
              <a:rPr lang="ko-KR" altLang="en-US" sz="1100" b="1" err="1"/>
              <a:t>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John</a:t>
            </a:r>
            <a:r>
              <a:rPr lang="ko-KR" altLang="en-US" sz="900"/>
              <a:t> </a:t>
            </a:r>
            <a:r>
              <a:rPr lang="ko-KR" altLang="en-US" sz="900" err="1"/>
              <a:t>J</a:t>
            </a:r>
            <a:r>
              <a:rPr lang="ko-KR" altLang="en-US" sz="900"/>
              <a:t>. </a:t>
            </a:r>
            <a:r>
              <a:rPr lang="ko-KR" altLang="en-US" sz="900" err="1"/>
              <a:t>Donovan</a:t>
            </a:r>
            <a:endParaRPr lang="en-GB" altLang="ko-KR" sz="900"/>
          </a:p>
          <a:p>
            <a:pPr>
              <a:lnSpc>
                <a:spcPct val="150000"/>
              </a:lnSpc>
            </a:pPr>
            <a:endParaRPr lang="ko-KR" altLang="en-US" sz="900"/>
          </a:p>
          <a:p>
            <a:pPr>
              <a:lnSpc>
                <a:spcPct val="200000"/>
              </a:lnSpc>
            </a:pPr>
            <a:r>
              <a:rPr lang="ko-KR" altLang="en-US" sz="1100" b="1" err="1">
                <a:solidFill>
                  <a:srgbClr val="C00000"/>
                </a:solidFill>
              </a:rPr>
              <a:t>Entity</a:t>
            </a:r>
            <a:r>
              <a:rPr lang="ko-KR" altLang="en-US" sz="1100" b="1"/>
              <a:t>-</a:t>
            </a:r>
            <a:r>
              <a:rPr lang="en-US" altLang="ko-KR" sz="1100" b="1"/>
              <a:t>C</a:t>
            </a:r>
            <a:r>
              <a:rPr lang="ko-KR" altLang="en-US" sz="1100" b="1" err="1"/>
              <a:t>ontrol</a:t>
            </a:r>
            <a:r>
              <a:rPr lang="ko-KR" altLang="en-US" sz="1100" b="1"/>
              <a:t>-</a:t>
            </a:r>
            <a:r>
              <a:rPr lang="en-US" altLang="ko-KR" sz="1100" b="1"/>
              <a:t>B</a:t>
            </a:r>
            <a:r>
              <a:rPr lang="ko-KR" altLang="en-US" sz="1100" b="1" err="1"/>
              <a:t>oundary</a:t>
            </a:r>
            <a:r>
              <a:rPr lang="ko-KR" altLang="en-US" sz="1100" b="1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lvar</a:t>
            </a:r>
            <a:r>
              <a:rPr lang="ko-KR" altLang="en-US" sz="900"/>
              <a:t> </a:t>
            </a:r>
            <a:r>
              <a:rPr lang="ko-KR" altLang="en-US" sz="900" err="1"/>
              <a:t>Jacobson</a:t>
            </a:r>
            <a:endParaRPr lang="ko-KR" altLang="en-US" sz="9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0738A0-769B-AD41-5DC8-40806240CA20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rgbClr val="C00000"/>
                </a:solidFill>
              </a:rPr>
              <a:t>관심사의 분리</a:t>
            </a:r>
            <a:endParaRPr lang="en-US" altLang="ko-KR" sz="1400" b="1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>
                <a:solidFill>
                  <a:srgbClr val="C00000"/>
                </a:solidFill>
              </a:rPr>
              <a:t>Separation of Concerns</a:t>
            </a:r>
            <a:endParaRPr lang="ko-KR" altLang="en-US" sz="1100" b="1">
              <a:solidFill>
                <a:srgbClr val="C00000"/>
              </a:solidFill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id="{FF6FCFD9-8FC0-0F63-ADF1-C24634435AA0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54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57131</TotalTime>
  <Words>3018</Words>
  <Application>Microsoft Office PowerPoint</Application>
  <PresentationFormat>와이드스크린</PresentationFormat>
  <Paragraphs>1747</Paragraphs>
  <Slides>79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79</vt:i4>
      </vt:variant>
    </vt:vector>
  </HeadingPairs>
  <TitlesOfParts>
    <vt:vector size="85" baseType="lpstr"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141</cp:revision>
  <dcterms:created xsi:type="dcterms:W3CDTF">2024-03-03T08:08:09Z</dcterms:created>
  <dcterms:modified xsi:type="dcterms:W3CDTF">2025-01-04T08:58:25Z</dcterms:modified>
</cp:coreProperties>
</file>