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525" r:id="rId3"/>
    <p:sldId id="535" r:id="rId4"/>
    <p:sldId id="482" r:id="rId5"/>
    <p:sldId id="484" r:id="rId6"/>
    <p:sldId id="485" r:id="rId7"/>
    <p:sldId id="483" r:id="rId8"/>
    <p:sldId id="516" r:id="rId9"/>
    <p:sldId id="518" r:id="rId10"/>
    <p:sldId id="487" r:id="rId11"/>
    <p:sldId id="500" r:id="rId12"/>
    <p:sldId id="490" r:id="rId13"/>
    <p:sldId id="488" r:id="rId14"/>
    <p:sldId id="496" r:id="rId15"/>
    <p:sldId id="497" r:id="rId16"/>
    <p:sldId id="503" r:id="rId17"/>
    <p:sldId id="504" r:id="rId18"/>
    <p:sldId id="533" r:id="rId19"/>
    <p:sldId id="519" r:id="rId20"/>
    <p:sldId id="534" r:id="rId21"/>
    <p:sldId id="528" r:id="rId22"/>
    <p:sldId id="532" r:id="rId23"/>
    <p:sldId id="529" r:id="rId24"/>
    <p:sldId id="530" r:id="rId25"/>
    <p:sldId id="531" r:id="rId26"/>
    <p:sldId id="521" r:id="rId27"/>
    <p:sldId id="522" r:id="rId28"/>
    <p:sldId id="513" r:id="rId29"/>
    <p:sldId id="526" r:id="rId30"/>
    <p:sldId id="524" r:id="rId31"/>
    <p:sldId id="527" r:id="rId32"/>
    <p:sldId id="499" r:id="rId33"/>
    <p:sldId id="470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4" r:id="rId43"/>
    <p:sldId id="498" r:id="rId44"/>
    <p:sldId id="478" r:id="rId45"/>
    <p:sldId id="476" r:id="rId46"/>
    <p:sldId id="517" r:id="rId47"/>
    <p:sldId id="474" r:id="rId48"/>
    <p:sldId id="477" r:id="rId49"/>
    <p:sldId id="493" r:id="rId50"/>
    <p:sldId id="494" r:id="rId51"/>
    <p:sldId id="495" r:id="rId52"/>
    <p:sldId id="471" r:id="rId53"/>
    <p:sldId id="491" r:id="rId54"/>
    <p:sldId id="5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3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33"/>
            <p14:sldId id="519"/>
            <p14:sldId id="534"/>
            <p14:sldId id="528"/>
            <p14:sldId id="532"/>
            <p14:sldId id="529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21/11/2024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21/11/2024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21/11/2024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072662"/>
            <a:ext cx="3740349" cy="5649058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01255" y="111682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8986749" y="111682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228122" y="111682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404594"/>
            <a:ext cx="3740349" cy="5317125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7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2184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375" y="1393552"/>
              <a:ext cx="1516922" cy="26197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85662" y="4112204"/>
              <a:ext cx="268118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1065229" y="3365443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34321" y="3448166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4088400" y="4819700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4308469" y="4955735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75265-F202-1E3B-605B-7D8C3A6A0624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887162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  <a:endCxn id="2" idx="7"/>
            </p:cNvCxnSpPr>
            <p:nvPr/>
          </p:nvCxnSpPr>
          <p:spPr>
            <a:xfrm flipH="1">
              <a:off x="3892507" y="1970800"/>
              <a:ext cx="1329904" cy="8355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58159" y="2684722"/>
              <a:ext cx="97749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2"/>
              <a:ext cx="3971384" cy="49361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4994542" y="3756824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5222412" y="1970800"/>
              <a:ext cx="36" cy="17860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8BA5FED-CD61-BD1A-8919-E7F04C9CB167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4271D0E-5E10-D726-5D1B-AAA1F6A90777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2DDFD31-E2F0-AA6D-64B2-E8A530E472BA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7A7E390-D34B-1F4C-CB57-9984AE078EEC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7142CD2-12AA-ED11-E4F7-74A77023825B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EE5C82-B33D-0E05-F09D-EFCD71E7EB3F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A242FD-4AF5-BFA9-F0E2-55802948ED72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50355</TotalTime>
  <Words>1868</Words>
  <Application>Microsoft Office PowerPoint</Application>
  <PresentationFormat>와이드스크린</PresentationFormat>
  <Paragraphs>1054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112</cp:revision>
  <dcterms:created xsi:type="dcterms:W3CDTF">2024-03-03T08:08:09Z</dcterms:created>
  <dcterms:modified xsi:type="dcterms:W3CDTF">2024-11-20T22:47:19Z</dcterms:modified>
</cp:coreProperties>
</file>