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82" r:id="rId3"/>
    <p:sldId id="484" r:id="rId4"/>
    <p:sldId id="485" r:id="rId5"/>
    <p:sldId id="483" r:id="rId6"/>
    <p:sldId id="470" r:id="rId7"/>
    <p:sldId id="473" r:id="rId8"/>
    <p:sldId id="487" r:id="rId9"/>
    <p:sldId id="500" r:id="rId10"/>
    <p:sldId id="490" r:id="rId11"/>
    <p:sldId id="488" r:id="rId12"/>
    <p:sldId id="496" r:id="rId13"/>
    <p:sldId id="497" r:id="rId14"/>
    <p:sldId id="502" r:id="rId15"/>
    <p:sldId id="498" r:id="rId16"/>
    <p:sldId id="478" r:id="rId17"/>
    <p:sldId id="476" r:id="rId18"/>
    <p:sldId id="474" r:id="rId19"/>
    <p:sldId id="477" r:id="rId20"/>
    <p:sldId id="493" r:id="rId21"/>
    <p:sldId id="494" r:id="rId22"/>
    <p:sldId id="495" r:id="rId23"/>
    <p:sldId id="471" r:id="rId24"/>
    <p:sldId id="491" r:id="rId25"/>
    <p:sldId id="501" r:id="rId26"/>
    <p:sldId id="499" r:id="rId27"/>
    <p:sldId id="4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82"/>
            <p14:sldId id="484"/>
            <p14:sldId id="485"/>
            <p14:sldId id="483"/>
            <p14:sldId id="470"/>
            <p14:sldId id="473"/>
            <p14:sldId id="487"/>
            <p14:sldId id="500"/>
            <p14:sldId id="490"/>
            <p14:sldId id="488"/>
            <p14:sldId id="496"/>
            <p14:sldId id="497"/>
            <p14:sldId id="502"/>
          </p14:sldIdLst>
        </p14:section>
        <p14:section name="백업" id="{DF57283A-6A0D-4BDC-9D6D-D4922FAF628A}">
          <p14:sldIdLst>
            <p14:sldId id="498"/>
            <p14:sldId id="478"/>
            <p14:sldId id="476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영문" id="{53F356F4-A938-4737-BB34-EBDC2A0861B5}">
          <p14:sldIdLst>
            <p14:sldId id="499"/>
            <p14:sldId id="4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31/10/2024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31/10/2024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31/10/2024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31/10/2024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31/10/2024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31/10/2024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31/10/2024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31/10/2024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31/10/2024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31/10/2024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31/10/2024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31/10/2024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6047BA-DD2E-A8BB-94D4-DF5DC341E07F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32064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6993049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D826D8-9727-6B8F-5B38-C12488FC05D3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28E929-4219-84BA-1871-571C2DBD58A6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A18EB0B-DF87-B84C-802F-760E51A862BC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709825" y="2827822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2031899" y="2827822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256053" y="2827822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D2FED54-394B-18C0-9AB0-505E73905EF6}"/>
                </a:ext>
              </a:extLst>
            </p:cNvPr>
            <p:cNvGrpSpPr/>
            <p:nvPr/>
          </p:nvGrpSpPr>
          <p:grpSpPr>
            <a:xfrm>
              <a:off x="1704759" y="4046813"/>
              <a:ext cx="1377557" cy="605177"/>
              <a:chOff x="1704759" y="3938546"/>
              <a:chExt cx="1377557" cy="60517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B18C55E-7183-0D5E-E835-2B189502B781}"/>
                </a:ext>
              </a:extLst>
            </p:cNvPr>
            <p:cNvGrpSpPr/>
            <p:nvPr/>
          </p:nvGrpSpPr>
          <p:grpSpPr>
            <a:xfrm>
              <a:off x="8633425" y="3969521"/>
              <a:ext cx="1968533" cy="759761"/>
              <a:chOff x="8633425" y="3822326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A8543F3-CC0F-A22D-2CE3-B48CCDFFFCBC}"/>
                  </a:ext>
                </a:extLst>
              </p:cNvPr>
              <p:cNvGrpSpPr/>
              <p:nvPr/>
            </p:nvGrpSpPr>
            <p:grpSpPr>
              <a:xfrm>
                <a:off x="8928913" y="3899618"/>
                <a:ext cx="1377557" cy="605177"/>
                <a:chOff x="8928913" y="3938546"/>
                <a:chExt cx="1377557" cy="605177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D3251-BCE4-A643-CE22-0FEF741BA8F8}"/>
                    </a:ext>
                  </a:extLst>
                </p:cNvPr>
                <p:cNvSpPr txBox="1"/>
                <p:nvPr/>
              </p:nvSpPr>
              <p:spPr>
                <a:xfrm>
                  <a:off x="8928913" y="3938546"/>
                  <a:ext cx="13775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C00000"/>
                      </a:solidFill>
                    </a:rPr>
                    <a:t>Adapter Layer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5F88C24-3105-7383-828D-123084605EC9}"/>
                    </a:ext>
                  </a:extLst>
                </p:cNvPr>
                <p:cNvSpPr txBox="1"/>
                <p:nvPr/>
              </p:nvSpPr>
              <p:spPr>
                <a:xfrm>
                  <a:off x="9360473" y="4266724"/>
                  <a:ext cx="5144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C00000"/>
                      </a:solidFill>
                    </a:rPr>
                    <a:t>Tech.</a:t>
                  </a:r>
                </a:p>
              </p:txBody>
            </p:sp>
          </p:grp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043E3BC-9B60-9F75-6D62-454F25EA953A}"/>
                </a:ext>
              </a:extLst>
            </p:cNvPr>
            <p:cNvGrpSpPr/>
            <p:nvPr/>
          </p:nvGrpSpPr>
          <p:grpSpPr>
            <a:xfrm>
              <a:off x="5087196" y="3969521"/>
              <a:ext cx="1968533" cy="759761"/>
              <a:chOff x="5087196" y="3822326"/>
              <a:chExt cx="1968533" cy="75976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6DBDAB6B-0A3A-7648-E18D-EC72FDBC5559}"/>
                  </a:ext>
                </a:extLst>
              </p:cNvPr>
              <p:cNvGrpSpPr/>
              <p:nvPr/>
            </p:nvGrpSpPr>
            <p:grpSpPr>
              <a:xfrm>
                <a:off x="5242325" y="3899618"/>
                <a:ext cx="1658274" cy="605177"/>
                <a:chOff x="5242325" y="3938546"/>
                <a:chExt cx="1658274" cy="605177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FDC855C-6240-8F19-BBBB-C370DDC205E5}"/>
                    </a:ext>
                  </a:extLst>
                </p:cNvPr>
                <p:cNvSpPr txBox="1"/>
                <p:nvPr/>
              </p:nvSpPr>
              <p:spPr>
                <a:xfrm>
                  <a:off x="5242325" y="3938546"/>
                  <a:ext cx="16582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70D1C9-24C5-7C86-867A-E4FC75EE0397}"/>
                    </a:ext>
                  </a:extLst>
                </p:cNvPr>
                <p:cNvSpPr txBox="1"/>
                <p:nvPr/>
              </p:nvSpPr>
              <p:spPr>
                <a:xfrm>
                  <a:off x="5693795" y="4266724"/>
                  <a:ext cx="755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ko-KR" altLang="en-US" sz="1200" b="1">
                      <a:solidFill>
                        <a:srgbClr val="0070C0"/>
                      </a:solidFill>
                    </a:rPr>
                    <a:t>흐름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320646" y="3481046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993049" y="3481046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12E7557-0C19-D717-5F02-62683E72C9E6}"/>
                </a:ext>
              </a:extLst>
            </p:cNvPr>
            <p:cNvGrpSpPr/>
            <p:nvPr/>
          </p:nvGrpSpPr>
          <p:grpSpPr>
            <a:xfrm>
              <a:off x="4201288" y="1487969"/>
              <a:ext cx="3740349" cy="5034626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0767B1-2FC6-D572-6F0B-DFC65821A6FF}"/>
                </a:ext>
              </a:extLst>
            </p:cNvPr>
            <p:cNvSpPr txBox="1"/>
            <p:nvPr/>
          </p:nvSpPr>
          <p:spPr>
            <a:xfrm>
              <a:off x="10739081" y="2777545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5E8864-C352-A571-D0A1-4935568A4AF8}"/>
                </a:ext>
              </a:extLst>
            </p:cNvPr>
            <p:cNvSpPr txBox="1"/>
            <p:nvPr/>
          </p:nvSpPr>
          <p:spPr>
            <a:xfrm>
              <a:off x="845885" y="2772662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510251" y="1872129"/>
              <a:ext cx="1122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유닛 테스트</a:t>
              </a:r>
              <a:endParaRPr lang="en-GB" altLang="ko-KR" sz="1400" b="1">
                <a:solidFill>
                  <a:srgbClr val="0070C0"/>
                </a:solidFill>
              </a:endParaRPr>
            </a:p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4F4FC7D-EFED-5117-C483-217745E8C602}"/>
                </a:ext>
              </a:extLst>
            </p:cNvPr>
            <p:cNvGrpSpPr/>
            <p:nvPr/>
          </p:nvGrpSpPr>
          <p:grpSpPr>
            <a:xfrm>
              <a:off x="4206690" y="2094810"/>
              <a:ext cx="3729546" cy="523220"/>
              <a:chOff x="4360819" y="2267001"/>
              <a:chExt cx="3470362" cy="2952271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819" y="2267001"/>
                <a:ext cx="0" cy="295227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181" y="2267001"/>
                <a:ext cx="0" cy="295227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F42BDBF-F578-210F-B7D3-17B90B284FDC}"/>
                </a:ext>
              </a:extLst>
            </p:cNvPr>
            <p:cNvCxnSpPr>
              <a:cxnSpLocks/>
            </p:cNvCxnSpPr>
            <p:nvPr/>
          </p:nvCxnSpPr>
          <p:spPr>
            <a:xfrm>
              <a:off x="4206690" y="2497140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F31F549-C7D2-1AA7-F572-0C3E51935E50}"/>
                </a:ext>
              </a:extLst>
            </p:cNvPr>
            <p:cNvGrpSpPr/>
            <p:nvPr/>
          </p:nvGrpSpPr>
          <p:grpSpPr>
            <a:xfrm>
              <a:off x="1130156" y="1001645"/>
              <a:ext cx="9868391" cy="523220"/>
              <a:chOff x="1356295" y="305810"/>
              <a:chExt cx="9154290" cy="523220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295" y="305810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0585" y="305810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295" y="644094"/>
                <a:ext cx="91542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63448" y="677364"/>
              <a:ext cx="1416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통합 테스트</a:t>
              </a:r>
              <a:endParaRPr lang="en-GB" altLang="ko-KR" sz="1400" b="1">
                <a:solidFill>
                  <a:srgbClr val="0070C0"/>
                </a:solidFill>
              </a:endParaRPr>
            </a:p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Integration Tests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30C1127-4AFC-BAA2-A45E-B15FAE01F918}"/>
                </a:ext>
              </a:extLst>
            </p:cNvPr>
            <p:cNvGrpSpPr/>
            <p:nvPr/>
          </p:nvGrpSpPr>
          <p:grpSpPr>
            <a:xfrm>
              <a:off x="5087196" y="5723260"/>
              <a:ext cx="1968533" cy="759761"/>
              <a:chOff x="5087196" y="3822326"/>
              <a:chExt cx="1968533" cy="759761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D80F6AF9-2302-7EE7-ADC2-D3E27FAFDB8D}"/>
                  </a:ext>
                </a:extLst>
              </p:cNvPr>
              <p:cNvGrpSpPr/>
              <p:nvPr/>
            </p:nvGrpSpPr>
            <p:grpSpPr>
              <a:xfrm>
                <a:off x="5393841" y="3899618"/>
                <a:ext cx="1355243" cy="605177"/>
                <a:chOff x="5393841" y="3938546"/>
                <a:chExt cx="1355243" cy="605177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3938546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4266724"/>
                  <a:ext cx="755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ko-KR" altLang="en-US" sz="1200" b="1">
                      <a:solidFill>
                        <a:srgbClr val="0070C0"/>
                      </a:solidFill>
                    </a:rPr>
                    <a:t>단위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6453CBA-1C52-4965-E2FF-0A58055A3BA2}"/>
                </a:ext>
              </a:extLst>
            </p:cNvPr>
            <p:cNvGrpSpPr/>
            <p:nvPr/>
          </p:nvGrpSpPr>
          <p:grpSpPr>
            <a:xfrm>
              <a:off x="8633425" y="5257425"/>
              <a:ext cx="1968533" cy="759761"/>
              <a:chOff x="8633425" y="3822326"/>
              <a:chExt cx="1968533" cy="75976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575183E-02B1-05A4-A490-8B468E39A9D3}"/>
                  </a:ext>
                </a:extLst>
              </p:cNvPr>
              <p:cNvGrpSpPr/>
              <p:nvPr/>
            </p:nvGrpSpPr>
            <p:grpSpPr>
              <a:xfrm>
                <a:off x="8928913" y="3899618"/>
                <a:ext cx="1377557" cy="605177"/>
                <a:chOff x="8928913" y="3938546"/>
                <a:chExt cx="1377557" cy="605177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DB01EFC-1A3C-7354-C8A0-B0B8C5866B29}"/>
                    </a:ext>
                  </a:extLst>
                </p:cNvPr>
                <p:cNvSpPr txBox="1"/>
                <p:nvPr/>
              </p:nvSpPr>
              <p:spPr>
                <a:xfrm>
                  <a:off x="8928913" y="3938546"/>
                  <a:ext cx="13775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C00000"/>
                      </a:solidFill>
                    </a:rPr>
                    <a:t>Adapter Layer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429AB91-AC44-9C82-569D-560B8E5FCF3E}"/>
                    </a:ext>
                  </a:extLst>
                </p:cNvPr>
                <p:cNvSpPr txBox="1"/>
                <p:nvPr/>
              </p:nvSpPr>
              <p:spPr>
                <a:xfrm>
                  <a:off x="9360473" y="4266724"/>
                  <a:ext cx="5144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C00000"/>
                      </a:solidFill>
                    </a:rPr>
                    <a:t>Tech.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E56DD95-D753-9951-F625-A34BC990D27B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709547" y="3454034"/>
              <a:ext cx="123944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50382" y="3679982"/>
              <a:ext cx="111120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753868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D826D8-9727-6B8F-5B38-C12488FC05D3}"/>
                </a:ext>
              </a:extLst>
            </p:cNvPr>
            <p:cNvSpPr txBox="1"/>
            <p:nvPr/>
          </p:nvSpPr>
          <p:spPr>
            <a:xfrm>
              <a:off x="10739081" y="703591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B28E929-4219-84BA-1871-571C2DBD58A6}"/>
                </a:ext>
              </a:extLst>
            </p:cNvPr>
            <p:cNvSpPr txBox="1"/>
            <p:nvPr/>
          </p:nvSpPr>
          <p:spPr>
            <a:xfrm>
              <a:off x="845885" y="698708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22445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입력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60359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출력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11F876-FEA9-0CEB-9359-3663E88B891A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709547" y="3454034"/>
              <a:ext cx="123944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50382" y="3679982"/>
              <a:ext cx="111120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753868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D826D8-9727-6B8F-5B38-C12488FC05D3}"/>
                </a:ext>
              </a:extLst>
            </p:cNvPr>
            <p:cNvSpPr txBox="1"/>
            <p:nvPr/>
          </p:nvSpPr>
          <p:spPr>
            <a:xfrm>
              <a:off x="10739081" y="703591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B28E929-4219-84BA-1871-571C2DBD58A6}"/>
                </a:ext>
              </a:extLst>
            </p:cNvPr>
            <p:cNvSpPr txBox="1"/>
            <p:nvPr/>
          </p:nvSpPr>
          <p:spPr>
            <a:xfrm>
              <a:off x="845885" y="698708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922445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입력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60359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출력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4CDAA-85A7-D5BC-73D5-6AA9E95FC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79C99C5E-77E8-22D8-6052-D5100BAC191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66F124-37AA-9B9D-1FB4-D85EE9633B0B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5C4C89F-686A-57AF-52FF-F50A085400A9}"/>
                </a:ext>
              </a:extLst>
            </p:cNvPr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3D07D924-05C4-62A2-2343-96F351052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C5EFCCB5-E761-0A34-9205-06ADDD8EE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9E10D9-73A6-9359-F8EB-F9457CC5DE7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26325F-2D8D-9D88-3229-5A976C0FADC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CE937D-0893-8CD8-2864-BC1BFBD535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97AB06-6A0C-60AC-80F8-7F00E71E2F39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2BBA95-4F1E-C4A5-F73B-68BEA5F26230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CB7FCE-21E8-A4EA-E0EA-DF78344553B9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DE40814-1AC8-43B8-D57C-474D7A689A97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E3C8A5-24B4-9DEF-65EC-17D2BBF846A9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164CAA-EFF7-E3DE-7538-4562943A95AF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9FE2B00-6793-C996-03F1-DAA06F723A45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AC27A19-F257-E74E-F5D5-6FA1BC0B3E2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3E5DB4-F350-931B-96FD-7083E13835F9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E0A3B7-7B5B-36F9-2831-D035C1F5D2B5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D4F353-639C-54C4-C313-8C95E6A4F63C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EF5C42-BF0E-19A9-10F1-EF3F886EDD61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9AF00A-72FA-AA7C-D189-EF7A56EE836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508A44D6-71A1-F4BF-FE4A-EBD9E55D3B7C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C1BAAD0-FA78-B15E-55B6-331674E7F16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309AAD-18F7-F348-7E6E-764937C0B8B0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4436024-7CBF-4D23-420D-43CA164F4206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B8B2A8-17A5-6411-717F-C2DBF7D587E9}"/>
                </a:ext>
              </a:extLst>
            </p:cNvPr>
            <p:cNvSpPr txBox="1"/>
            <p:nvPr/>
          </p:nvSpPr>
          <p:spPr>
            <a:xfrm>
              <a:off x="4709547" y="3454034"/>
              <a:ext cx="123944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545F89-BB06-A56E-9644-F01F80B9BD38}"/>
                </a:ext>
              </a:extLst>
            </p:cNvPr>
            <p:cNvSpPr txBox="1"/>
            <p:nvPr/>
          </p:nvSpPr>
          <p:spPr>
            <a:xfrm>
              <a:off x="6850382" y="3679982"/>
              <a:ext cx="111120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350590B-9E9E-F4BD-4C55-696AF4C218E7}"/>
                </a:ext>
              </a:extLst>
            </p:cNvPr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0A62C00-5665-30DE-3761-C84DACBBE96B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CE20AF4-BF38-6C93-CF5F-59E68CEBFD1D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5AC5BDA-8369-2E98-A1A2-25947B1938E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DC15363-8CAF-9A62-A52B-9F00C5823B4E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E83A09B-46F0-67AC-7EC3-F9DED2184C2D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886496C-D03A-BDA0-C8FE-1397CCB84A50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ED39681-2809-A7B7-1252-6A06E7746E9E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EDD95F-FE4A-0850-7C46-7398E32B2155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877BBF6-5FCF-7862-1C14-F51921E72A6B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86DB80C7-1E91-9593-D8C5-F269C4488D80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7010A9-7368-64E5-8952-4C4C08124C65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236EDC96-4B19-7BBF-6123-4887C840EF25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639E4B6-4FC2-2597-3EA6-F8E9302EBE74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B260B2D5-3463-9921-5BE5-1B3528C31D7E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551F891-639E-CF2F-E6C8-4C85417204EC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9D2EDE0-115C-F493-CC58-0999E951FD1A}"/>
                </a:ext>
              </a:extLst>
            </p:cNvPr>
            <p:cNvSpPr txBox="1"/>
            <p:nvPr/>
          </p:nvSpPr>
          <p:spPr>
            <a:xfrm>
              <a:off x="5709825" y="753868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D35BD65-185E-8346-7AE2-14C64BE4EA20}"/>
                </a:ext>
              </a:extLst>
            </p:cNvPr>
            <p:cNvSpPr txBox="1"/>
            <p:nvPr/>
          </p:nvSpPr>
          <p:spPr>
            <a:xfrm>
              <a:off x="2031899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FD993CB-36E7-D2C3-FF40-EB4D7DDC7FE2}"/>
                </a:ext>
              </a:extLst>
            </p:cNvPr>
            <p:cNvSpPr txBox="1"/>
            <p:nvPr/>
          </p:nvSpPr>
          <p:spPr>
            <a:xfrm>
              <a:off x="9256053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63087CC-0BE0-855A-9FC5-448B2ED025D9}"/>
                </a:ext>
              </a:extLst>
            </p:cNvPr>
            <p:cNvSpPr txBox="1"/>
            <p:nvPr/>
          </p:nvSpPr>
          <p:spPr>
            <a:xfrm>
              <a:off x="1993428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67E6767-7B96-0074-8110-5EC6320F29D3}"/>
                </a:ext>
              </a:extLst>
            </p:cNvPr>
            <p:cNvSpPr txBox="1"/>
            <p:nvPr/>
          </p:nvSpPr>
          <p:spPr>
            <a:xfrm>
              <a:off x="9217582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2C39EB0-A916-90E7-B63C-E874E380C8D4}"/>
                </a:ext>
              </a:extLst>
            </p:cNvPr>
            <p:cNvSpPr txBox="1"/>
            <p:nvPr/>
          </p:nvSpPr>
          <p:spPr>
            <a:xfrm>
              <a:off x="5671353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C739EE1-342F-A755-214E-F428857AEE4A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327866-B18B-FCAF-5B94-5C2C57AD8F1D}"/>
                </a:ext>
              </a:extLst>
            </p:cNvPr>
            <p:cNvSpPr txBox="1"/>
            <p:nvPr/>
          </p:nvSpPr>
          <p:spPr>
            <a:xfrm>
              <a:off x="10739081" y="703591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20EAE63-2912-BAF3-CE22-0BCD4E09BAF1}"/>
                </a:ext>
              </a:extLst>
            </p:cNvPr>
            <p:cNvSpPr txBox="1"/>
            <p:nvPr/>
          </p:nvSpPr>
          <p:spPr>
            <a:xfrm>
              <a:off x="845885" y="698708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8DDBF9D-7FD6-0860-C6C9-2D03F9DCB713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617FEE0-BBDC-809D-3DCA-EC6F4A095B59}"/>
                  </a:ext>
                </a:extLst>
              </p:cNvPr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FFB9C64-5D6B-A05D-FC77-7F5BDDF0C8CE}"/>
                  </a:ext>
                </a:extLst>
              </p:cNvPr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724A9C1-5B4F-9DBD-EE32-A0C3CA1ED313}"/>
                  </a:ext>
                </a:extLst>
              </p:cNvPr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921C9C-88B4-9714-AE65-62DB674DCC4B}"/>
                </a:ext>
              </a:extLst>
            </p:cNvPr>
            <p:cNvSpPr txBox="1"/>
            <p:nvPr/>
          </p:nvSpPr>
          <p:spPr>
            <a:xfrm>
              <a:off x="7660359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출력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A41B851-3BCC-13D4-00B3-04C3F68A473D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4AD4EE3-CBE0-6129-64A8-004E329B1DF2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9C702D0-F8B6-164A-F4C7-D61ADA27DB0E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E846B3A-FEDC-528B-68D0-BD617281F29C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7815852-8ABF-662F-E32F-64282C7DD9AC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807EF6-6B7E-3B9A-981A-0A72FD172DE7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243917-7358-C338-1CE2-A1A360CC0ADD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94DE36-56EA-8A08-60F9-59D12E6535CB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F7C90F9-03A3-4B80-9BD2-6159AA54EF28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18DA50-8AE8-CFED-0D80-D03565E4CF89}"/>
                </a:ext>
              </a:extLst>
            </p:cNvPr>
            <p:cNvGrpSpPr/>
            <p:nvPr/>
          </p:nvGrpSpPr>
          <p:grpSpPr>
            <a:xfrm>
              <a:off x="3165123" y="1891247"/>
              <a:ext cx="212681" cy="760906"/>
              <a:chOff x="3165123" y="1891247"/>
              <a:chExt cx="212681" cy="760906"/>
            </a:xfrm>
            <a:noFill/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7E15272-8E57-A729-8229-B5324A6B42B1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3459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C7F3EE1-1AC4-9BB9-57F5-CF35686AEFC8}"/>
                  </a:ext>
                </a:extLst>
              </p:cNvPr>
              <p:cNvSpPr/>
              <p:nvPr/>
            </p:nvSpPr>
            <p:spPr>
              <a:xfrm>
                <a:off x="3165123" y="2306246"/>
                <a:ext cx="212681" cy="3459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B398533-B59A-71F5-2E51-419CF3CA2AD9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F889E24-89A3-82C0-4993-C7E23D178CF7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8516660-EF27-531A-E2CF-B644D186B51C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AE32390-DC6B-D3FB-C2C1-AF7F8828B69F}"/>
                </a:ext>
              </a:extLst>
            </p:cNvPr>
            <p:cNvGrpSpPr/>
            <p:nvPr/>
          </p:nvGrpSpPr>
          <p:grpSpPr>
            <a:xfrm>
              <a:off x="3522209" y="1718698"/>
              <a:ext cx="1420582" cy="721706"/>
              <a:chOff x="3503448" y="1718698"/>
              <a:chExt cx="1420582" cy="72170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3EC8240-F409-F3C0-B07C-4D72D6C8F307}"/>
                  </a:ext>
                </a:extLst>
              </p:cNvPr>
              <p:cNvSpPr txBox="1"/>
              <p:nvPr/>
            </p:nvSpPr>
            <p:spPr>
              <a:xfrm>
                <a:off x="3503448" y="1718698"/>
                <a:ext cx="1420582" cy="298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 b="1"/>
                  <a:t>Command</a:t>
                </a:r>
                <a:r>
                  <a:rPr lang="en-GB" altLang="ko-KR"/>
                  <a:t> </a:t>
                </a:r>
                <a:r>
                  <a:rPr lang="ko-KR" altLang="en-US"/>
                  <a:t>입력 메시지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AB7362-488C-FF78-3997-C62C8C7B2D01}"/>
                  </a:ext>
                </a:extLst>
              </p:cNvPr>
              <p:cNvSpPr txBox="1"/>
              <p:nvPr/>
            </p:nvSpPr>
            <p:spPr>
              <a:xfrm>
                <a:off x="3608445" y="2142309"/>
                <a:ext cx="1210589" cy="298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 b="1"/>
                  <a:t>Query </a:t>
                </a:r>
                <a:r>
                  <a:rPr lang="ko-KR" altLang="en-US"/>
                  <a:t>입력 메시지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31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/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B1CF5D-CCB5-AD27-E429-1487C7C31B71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60BE2-1145-ED40-ABC7-72A9590DB99C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4571F-CA96-E4BA-D10E-2D90E8BB76E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194179-9747-3B31-08A9-7FA922FE1B7A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22C5D-7CE0-8CA1-1C65-29A93C26B1B7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CF754-D061-DCAB-9ABB-903B7FF4CABB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B376E-DD82-F950-AB4E-E84C3846CBB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</a:t>
            </a:r>
            <a:r>
              <a:rPr lang="en-GB" sz="1200"/>
              <a:t>Unknown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15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입출력</a:t>
            </a:r>
            <a:r>
              <a:rPr lang="en-GB" altLang="ko-KR" sz="1200"/>
              <a:t>: K</a:t>
            </a:r>
            <a:r>
              <a:rPr lang="en-GB" sz="1200"/>
              <a:t>nown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58FF5F-9DDF-0258-3A82-E7B614DF8FDF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1370777-4548-8F39-37F9-167A91DF03D0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C628EEC-4D6B-CC43-CE91-7B370078B6F7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48393</TotalTime>
  <Words>1113</Words>
  <Application>Microsoft Office PowerPoint</Application>
  <PresentationFormat>와이드스크린</PresentationFormat>
  <Paragraphs>625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85</cp:revision>
  <dcterms:created xsi:type="dcterms:W3CDTF">2024-03-03T08:08:09Z</dcterms:created>
  <dcterms:modified xsi:type="dcterms:W3CDTF">2024-10-30T22:08:18Z</dcterms:modified>
</cp:coreProperties>
</file>