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82" r:id="rId3"/>
    <p:sldId id="484" r:id="rId4"/>
    <p:sldId id="485" r:id="rId5"/>
    <p:sldId id="483" r:id="rId6"/>
    <p:sldId id="470" r:id="rId7"/>
    <p:sldId id="475" r:id="rId8"/>
    <p:sldId id="473" r:id="rId9"/>
    <p:sldId id="480" r:id="rId10"/>
    <p:sldId id="481" r:id="rId11"/>
    <p:sldId id="479" r:id="rId12"/>
    <p:sldId id="487" r:id="rId13"/>
    <p:sldId id="488" r:id="rId14"/>
    <p:sldId id="478" r:id="rId15"/>
    <p:sldId id="476" r:id="rId16"/>
    <p:sldId id="474" r:id="rId17"/>
    <p:sldId id="477" r:id="rId18"/>
    <p:sldId id="4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82"/>
            <p14:sldId id="484"/>
            <p14:sldId id="485"/>
            <p14:sldId id="483"/>
            <p14:sldId id="470"/>
            <p14:sldId id="475"/>
            <p14:sldId id="473"/>
            <p14:sldId id="480"/>
            <p14:sldId id="481"/>
            <p14:sldId id="479"/>
            <p14:sldId id="487"/>
            <p14:sldId id="488"/>
          </p14:sldIdLst>
        </p14:section>
        <p14:section name="백업" id="{DF57283A-6A0D-4BDC-9D6D-D4922FAF628A}">
          <p14:sldIdLst>
            <p14:sldId id="478"/>
            <p14:sldId id="476"/>
            <p14:sldId id="474"/>
            <p14:sldId id="477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29/10/2024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29/10/2024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140AA2-26B7-24DE-6305-774A8F602565}"/>
              </a:ext>
            </a:extLst>
          </p:cNvPr>
          <p:cNvSpPr/>
          <p:nvPr/>
        </p:nvSpPr>
        <p:spPr>
          <a:xfrm rot="10800000">
            <a:off x="1130155" y="1273991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225798-7473-A9C6-24D2-F883E0D9E53A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EBE1F-E357-7808-F060-11D9CEEF3350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530A9-AC22-74D9-CC3E-72694D090C67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2550C-D53F-D2B7-0AC3-29A17B1A8FC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865B47-B46F-A5B5-8F8E-CB41686A85CC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6C1251-CBBB-4412-EEA2-0250F88A6503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BB2DC-B532-23D0-C92E-F5F34E21E65C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2CEC0C-2862-640A-DBD6-0189C74C9541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D6BAD-CD69-A366-3500-909465A2E4D8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7B9AC-4263-D42F-5CB2-AF0DE06BB4F5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E0418A-D5DB-AE48-EB98-713DAA82868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EBCCF7-7671-A484-B8A3-81D93FB1BCAF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4DF76-04E3-A164-0F45-1692A5CABB71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FD22F1-1DB8-BF3B-50FD-987384862CEE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F8EBCB-0129-8F4A-0539-C27A5153AF04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CCEE5-07F4-921C-09A6-4FB63FF05C81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D7A77D-E7B5-391C-499D-C5DFE0F9F6D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42E29-D5C0-C93D-6697-42FAA547D52F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0B45ED-A5A6-0B7E-BE56-9434DD732DDE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A8AD6-2A6B-4991-1B26-80A551DDFDE4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10C16-5D4C-9638-C8EB-9821DE092577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10A65-EF13-BA15-C0BD-7FFFB8692909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E04B3-5BB3-B660-530B-7E0338EFA5E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8CF25-3BE8-F385-EF78-1B3212AE26C9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6A0A740-2B8A-3EE1-701C-AD5F1DA0273E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17C8A5-C6AD-9962-A01A-2C9EB513F471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F5F8DB-549A-3958-B274-805DD91AA04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05A9C4-3352-5A6E-350C-53167E9B233D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69AD98-8689-11EC-C586-05CA09EF03C7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8334F9-2633-C2A7-B4DB-CD3F4D6F742C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7EC27-30B5-E5ED-2DEC-8FAA5DF644AE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1256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6524C0E-7E97-70E3-93B4-8C4D062DBADC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D5CF48-FE46-7203-F42F-B229B0F96AD4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C34EC28-F6D1-7CF5-C6ED-3C3EA7F4C2DC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6C1546-9D7D-8347-EEC9-C8E6CE8AF4CE}"/>
              </a:ext>
            </a:extLst>
          </p:cNvPr>
          <p:cNvSpPr/>
          <p:nvPr/>
        </p:nvSpPr>
        <p:spPr>
          <a:xfrm>
            <a:off x="5021348" y="5152787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AA972-6A5F-5F5C-D8DE-47B85FB29A4B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B4BDB-070F-A0A7-188A-8E56880E059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14FCE-E6A4-7190-BFF3-8E187F3D506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40C961-B17B-CDA0-7514-B23B082789C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0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813E16-8F3C-DBC7-4C5F-AF3FD2A4C6FB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9D156-3094-343B-6C5B-D065B0644217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AC123-CC2E-9D5E-B26E-BDD747C8A036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308127-2CDC-91A2-E16C-77B5CF2F7C50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9A04A-019A-506F-BD20-885B8D90FE68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D7EF3F-438D-B70E-3CEE-90AC9267314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65AA8B-ACF2-E642-553E-3BCD2B2F31DC}"/>
              </a:ext>
            </a:extLst>
          </p:cNvPr>
          <p:cNvSpPr/>
          <p:nvPr/>
        </p:nvSpPr>
        <p:spPr>
          <a:xfrm>
            <a:off x="1409271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736F8-95E2-FB74-1BAF-4EC97338F5E6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B821E0-EBF0-3955-A273-4DCB9544E394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558575" y="2910323"/>
            <a:ext cx="64138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BEED6-367E-7244-0121-C3D18A3075F2}"/>
              </a:ext>
            </a:extLst>
          </p:cNvPr>
          <p:cNvSpPr/>
          <p:nvPr/>
        </p:nvSpPr>
        <p:spPr>
          <a:xfrm>
            <a:off x="5021348" y="2465966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8ED46-674B-130B-2B99-4789C5744286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44CBE4-252A-C6CC-0AB6-DE4AB8285645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DA34C-5DBA-26AF-2C58-9BE331F38E62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79B02D-683D-FCB2-08A6-188961694AF2}"/>
              </a:ext>
            </a:extLst>
          </p:cNvPr>
          <p:cNvSpPr/>
          <p:nvPr/>
        </p:nvSpPr>
        <p:spPr>
          <a:xfrm>
            <a:off x="8633425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EBF10-CB3F-9292-DEF3-BFF6D5C664DB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4BC19-3F22-E7D6-D147-7F639CAA64E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BC254-8196-061D-9C55-57704EC87BF3}"/>
              </a:ext>
            </a:extLst>
          </p:cNvPr>
          <p:cNvSpPr/>
          <p:nvPr/>
        </p:nvSpPr>
        <p:spPr>
          <a:xfrm>
            <a:off x="8633424" y="3930583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99A46-68E3-8EAC-9C6F-505BE2F69332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2E7AB-94E3-98D0-E7BF-0836563C1A14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E310916-4662-CFBE-C72B-79442BBEA21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92865"/>
            <a:ext cx="512740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2DC353-BB80-0AFE-564A-65356F41D56F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6FEDDB-E9C5-EC46-9AE4-0EECD12CF95B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F9013-48AD-0400-6613-EB510A3FC63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170652" y="2910323"/>
            <a:ext cx="596386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00FE8B-7B94-7E27-DDF1-E5FBACC0F35C}"/>
              </a:ext>
            </a:extLst>
          </p:cNvPr>
          <p:cNvSpPr/>
          <p:nvPr/>
        </p:nvSpPr>
        <p:spPr>
          <a:xfrm>
            <a:off x="6738320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3ED073-1A56-831E-4C41-92D44A889FD0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ED6DEC-05E0-BCCA-891D-AF5B7D01452E}"/>
              </a:ext>
            </a:extLst>
          </p:cNvPr>
          <p:cNvSpPr/>
          <p:nvPr/>
        </p:nvSpPr>
        <p:spPr>
          <a:xfrm>
            <a:off x="4199962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162C825-A0EA-421C-242B-369E1C44BB36}"/>
              </a:ext>
            </a:extLst>
          </p:cNvPr>
          <p:cNvSpPr/>
          <p:nvPr/>
        </p:nvSpPr>
        <p:spPr>
          <a:xfrm rot="16200000">
            <a:off x="4373131" y="284012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3DF7CE-9D71-75F4-42BE-3B3E599D75ED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910323"/>
            <a:ext cx="49701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A8864D4-2099-C336-904D-466789A51392}"/>
              </a:ext>
            </a:extLst>
          </p:cNvPr>
          <p:cNvSpPr/>
          <p:nvPr/>
        </p:nvSpPr>
        <p:spPr>
          <a:xfrm>
            <a:off x="7767038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F7794F0-D495-D08F-F2FE-190B3D78419A}"/>
              </a:ext>
            </a:extLst>
          </p:cNvPr>
          <p:cNvSpPr/>
          <p:nvPr/>
        </p:nvSpPr>
        <p:spPr>
          <a:xfrm rot="16200000">
            <a:off x="7969484" y="284012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FFACE1-3C1F-8DE6-C3D2-9C857D9613C2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910324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F3D4E67-8309-2EAD-F355-3C5271185C02}"/>
              </a:ext>
            </a:extLst>
          </p:cNvPr>
          <p:cNvSpPr/>
          <p:nvPr/>
        </p:nvSpPr>
        <p:spPr>
          <a:xfrm>
            <a:off x="7756236" y="310286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F4F777-985E-BE9D-FB7F-2673558B1BA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170652" y="3192864"/>
            <a:ext cx="5855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806734D-BDD7-871C-1A60-FF9EFFD1C9CF}"/>
              </a:ext>
            </a:extLst>
          </p:cNvPr>
          <p:cNvSpPr/>
          <p:nvPr/>
        </p:nvSpPr>
        <p:spPr>
          <a:xfrm rot="16200000">
            <a:off x="7969484" y="312266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025D35-D119-2183-4F49-F9265295DF73}"/>
              </a:ext>
            </a:extLst>
          </p:cNvPr>
          <p:cNvSpPr txBox="1"/>
          <p:nvPr/>
        </p:nvSpPr>
        <p:spPr>
          <a:xfrm>
            <a:off x="419985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69B749-8216-005B-F87C-2390CD579099}"/>
              </a:ext>
            </a:extLst>
          </p:cNvPr>
          <p:cNvSpPr txBox="1"/>
          <p:nvPr/>
        </p:nvSpPr>
        <p:spPr>
          <a:xfrm>
            <a:off x="7111467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37114B1-BB58-DB8F-A550-C36012D6A9FB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F703C43-DD6B-C75D-AA41-B1DC6F5AF26E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596D319-A124-1976-6D07-049BCD18A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393D52-9929-84B6-3AC5-579CEC708486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671BC-3944-FFA3-8F7E-BB2A6D478F1D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3C74C7-3AC4-0676-168F-5037F4043C2E}"/>
              </a:ext>
            </a:extLst>
          </p:cNvPr>
          <p:cNvSpPr txBox="1"/>
          <p:nvPr/>
        </p:nvSpPr>
        <p:spPr>
          <a:xfrm>
            <a:off x="845885" y="126910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06813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509C8D-9666-B92F-FE5C-FDDB574712F6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2C8D67-2195-7CD0-EBCD-DBFCB6798F56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7B04A6F-8D4F-8DCC-66B9-1937E7491521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D5A29AF-C69D-4731-9278-2A8BCAC3B11E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5EF09BA-A77F-B086-5002-215665F6DD1E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DE0616-A15F-933B-61CA-96EBA48B79DC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085F6BD1-9A47-8CFE-A030-E99A54BE896B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64995B-67CD-6591-7EC6-5581B9E9C8F3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B45A6769-ED4F-B8AF-C2B1-F214A38C95F5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39B8BF-F229-397A-07F2-115E98BE457B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634CA-FB99-2E52-2464-183ADFA5D4E4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4D5A7BB-A280-C548-4EE2-393A2CA22458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61B1EE-69EC-95FB-53BF-4E98684C8D1B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B7221B-B289-2CBD-28C8-71434487A707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126910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F9842F4-DCC3-23CF-11A3-74EF44695799}"/>
              </a:ext>
            </a:extLst>
          </p:cNvPr>
          <p:cNvSpPr/>
          <p:nvPr/>
        </p:nvSpPr>
        <p:spPr>
          <a:xfrm rot="10800000">
            <a:off x="7967884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CEF337-A884-0FA4-A4F7-993217AADDEA}"/>
              </a:ext>
            </a:extLst>
          </p:cNvPr>
          <p:cNvSpPr/>
          <p:nvPr/>
        </p:nvSpPr>
        <p:spPr>
          <a:xfrm>
            <a:off x="1161804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73F803A2-9C68-ECDF-F7C5-4C836F889807}"/>
              </a:ext>
            </a:extLst>
          </p:cNvPr>
          <p:cNvSpPr/>
          <p:nvPr/>
        </p:nvSpPr>
        <p:spPr>
          <a:xfrm>
            <a:off x="4229520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72112-8D34-8FF4-36E9-1CC31A974BBB}"/>
              </a:ext>
            </a:extLst>
          </p:cNvPr>
          <p:cNvSpPr txBox="1"/>
          <p:nvPr/>
        </p:nvSpPr>
        <p:spPr>
          <a:xfrm>
            <a:off x="5741473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80B5F-CFB3-E11A-205B-A20B5D619AD7}"/>
              </a:ext>
            </a:extLst>
          </p:cNvPr>
          <p:cNvSpPr txBox="1"/>
          <p:nvPr/>
        </p:nvSpPr>
        <p:spPr>
          <a:xfrm>
            <a:off x="2063547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01C25-0DEF-9CA7-A4E7-85DFCF79DB3F}"/>
              </a:ext>
            </a:extLst>
          </p:cNvPr>
          <p:cNvSpPr txBox="1"/>
          <p:nvPr/>
        </p:nvSpPr>
        <p:spPr>
          <a:xfrm>
            <a:off x="9287701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40919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409452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D2FED54-394B-18C0-9AB0-505E73905EF6}"/>
              </a:ext>
            </a:extLst>
          </p:cNvPr>
          <p:cNvGrpSpPr/>
          <p:nvPr/>
        </p:nvGrpSpPr>
        <p:grpSpPr>
          <a:xfrm>
            <a:off x="1736407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B18C55E-7183-0D5E-E835-2B189502B781}"/>
              </a:ext>
            </a:extLst>
          </p:cNvPr>
          <p:cNvGrpSpPr/>
          <p:nvPr/>
        </p:nvGrpSpPr>
        <p:grpSpPr>
          <a:xfrm>
            <a:off x="8665073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10A21AB-7E34-1D5D-35D7-312AC45655EF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52332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82143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306297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7377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103111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043E3BC-9B60-9F75-6D62-454F25EA953A}"/>
              </a:ext>
            </a:extLst>
          </p:cNvPr>
          <p:cNvGrpSpPr/>
          <p:nvPr/>
        </p:nvGrpSpPr>
        <p:grpSpPr>
          <a:xfrm>
            <a:off x="5118844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91407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205500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4231610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 rot="16200000">
            <a:off x="4404779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55979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98686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8001132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B96140C-38D7-1B02-C85D-26425D2A6EF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52332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850082BE-72D2-C84E-1DC7-6F2A8C6B33B2}"/>
              </a:ext>
            </a:extLst>
          </p:cNvPr>
          <p:cNvSpPr/>
          <p:nvPr/>
        </p:nvSpPr>
        <p:spPr>
          <a:xfrm>
            <a:off x="7787884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644900C-6791-6364-4621-CF02CC90951F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7377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0BA0E51-E981-57A8-DDCE-FC44F42AF8F3}"/>
              </a:ext>
            </a:extLst>
          </p:cNvPr>
          <p:cNvSpPr/>
          <p:nvPr/>
        </p:nvSpPr>
        <p:spPr>
          <a:xfrm rot="16200000">
            <a:off x="8001132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352294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7024697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12E7557-0C19-D717-5F02-62683E72C9E6}"/>
              </a:ext>
            </a:extLst>
          </p:cNvPr>
          <p:cNvGrpSpPr/>
          <p:nvPr/>
        </p:nvGrpSpPr>
        <p:grpSpPr>
          <a:xfrm>
            <a:off x="4232936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18DA9F0-0BAE-A5F7-42D4-27DC6C76F8BE}"/>
              </a:ext>
            </a:extLst>
          </p:cNvPr>
          <p:cNvSpPr txBox="1"/>
          <p:nvPr/>
        </p:nvSpPr>
        <p:spPr>
          <a:xfrm>
            <a:off x="4593244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767B1-2FC6-D572-6F0B-DFC65821A6FF}"/>
              </a:ext>
            </a:extLst>
          </p:cNvPr>
          <p:cNvSpPr txBox="1"/>
          <p:nvPr/>
        </p:nvSpPr>
        <p:spPr>
          <a:xfrm>
            <a:off x="10770729" y="2777545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5E8864-C352-A571-D0A1-4935568A4AF8}"/>
              </a:ext>
            </a:extLst>
          </p:cNvPr>
          <p:cNvSpPr txBox="1"/>
          <p:nvPr/>
        </p:nvSpPr>
        <p:spPr>
          <a:xfrm>
            <a:off x="877533" y="2772662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36885-F997-244C-69DD-9D99AF850960}"/>
              </a:ext>
            </a:extLst>
          </p:cNvPr>
          <p:cNvSpPr txBox="1"/>
          <p:nvPr/>
        </p:nvSpPr>
        <p:spPr>
          <a:xfrm>
            <a:off x="5541899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4F4FC7D-EFED-5117-C483-217745E8C602}"/>
              </a:ext>
            </a:extLst>
          </p:cNvPr>
          <p:cNvGrpSpPr/>
          <p:nvPr/>
        </p:nvGrpSpPr>
        <p:grpSpPr>
          <a:xfrm>
            <a:off x="4238338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4B9BFC8-EFC0-F0F0-CE49-DB2894FBAD23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E612E54-BBF4-FB7A-A8AE-8192EA057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42BDBF-F578-210F-B7D3-17B90B284FDC}"/>
              </a:ext>
            </a:extLst>
          </p:cNvPr>
          <p:cNvCxnSpPr>
            <a:cxnSpLocks/>
          </p:cNvCxnSpPr>
          <p:nvPr/>
        </p:nvCxnSpPr>
        <p:spPr>
          <a:xfrm>
            <a:off x="4238338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6E8A74-0248-A8D8-43D4-7DD8F90BB993}"/>
              </a:ext>
            </a:extLst>
          </p:cNvPr>
          <p:cNvSpPr txBox="1"/>
          <p:nvPr/>
        </p:nvSpPr>
        <p:spPr>
          <a:xfrm>
            <a:off x="5298114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9C6558-CD0E-EB59-12CE-DD0B13E16779}"/>
              </a:ext>
            </a:extLst>
          </p:cNvPr>
          <p:cNvSpPr txBox="1"/>
          <p:nvPr/>
        </p:nvSpPr>
        <p:spPr>
          <a:xfrm>
            <a:off x="1376959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F98ACC-D581-C732-675E-6926A15D2AFA}"/>
              </a:ext>
            </a:extLst>
          </p:cNvPr>
          <p:cNvSpPr txBox="1"/>
          <p:nvPr/>
        </p:nvSpPr>
        <p:spPr>
          <a:xfrm>
            <a:off x="8595076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31F549-C7D2-1AA7-F572-0C3E51935E50}"/>
              </a:ext>
            </a:extLst>
          </p:cNvPr>
          <p:cNvGrpSpPr/>
          <p:nvPr/>
        </p:nvGrpSpPr>
        <p:grpSpPr>
          <a:xfrm>
            <a:off x="1161804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CD4544D-FD38-38E8-5323-73544998C0A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4EC144D-D95A-3BC4-EFFA-E25A7BE3B00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14BB165-E380-B776-2002-BA226E341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A19D4B4-12DC-86A5-EF02-AEF3D2FBC53C}"/>
              </a:ext>
            </a:extLst>
          </p:cNvPr>
          <p:cNvSpPr txBox="1"/>
          <p:nvPr/>
        </p:nvSpPr>
        <p:spPr>
          <a:xfrm>
            <a:off x="5395096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E6568A-BB1E-0E74-D132-FEB03338E695}"/>
              </a:ext>
            </a:extLst>
          </p:cNvPr>
          <p:cNvSpPr txBox="1"/>
          <p:nvPr/>
        </p:nvSpPr>
        <p:spPr>
          <a:xfrm>
            <a:off x="5298114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30C1127-4AFC-BAA2-A45E-B15FAE01F918}"/>
              </a:ext>
            </a:extLst>
          </p:cNvPr>
          <p:cNvGrpSpPr/>
          <p:nvPr/>
        </p:nvGrpSpPr>
        <p:grpSpPr>
          <a:xfrm>
            <a:off x="5118844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453CBA-1C52-4965-E2FF-0A58055A3BA2}"/>
              </a:ext>
            </a:extLst>
          </p:cNvPr>
          <p:cNvGrpSpPr/>
          <p:nvPr/>
        </p:nvGrpSpPr>
        <p:grpSpPr>
          <a:xfrm>
            <a:off x="8665073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167173" y="189449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테스트 피라미드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991232" y="3669366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도메인 주도 설계</a:t>
              </a:r>
              <a:endParaRPr lang="en-GB" b="1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564378" y="1768646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컨테이너</a:t>
            </a:r>
            <a:endParaRPr lang="en-GB" altLang="ko-KR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오케스트레이션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619269" y="366936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관찰 가능성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96063" y="51493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사이트 정적 생성기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40724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지속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11480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측정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5467967" y="3052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인프라 </a:t>
            </a:r>
            <a:r>
              <a:rPr lang="ko-KR" altLang="en-US" b="1">
                <a:solidFill>
                  <a:srgbClr val="C00000"/>
                </a:solidFill>
              </a:rPr>
              <a:t>자동화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7E3A-9975-8F98-EEB2-FFE6E9FAB1AB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15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2066EA-E307-1ED3-1AB7-4CF95F534099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CADFF-9BF1-71D4-CB2E-73686C834E2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CF98B-0756-34B9-E377-CB18D6FD726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112C5-68A9-2863-6F41-25B24CB794FF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F65850-017D-A4FD-0381-4A503FFFD581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9DC339-314D-6C64-5C41-4245D028BE0F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A397B-A500-6960-168A-65CFC8C58B39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9D07C-3DE5-EA09-DA6F-C138048ECA99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79FAB-525E-6749-F6AF-F27D3EE95A5A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B3AE5-6231-EB3F-747C-49D226570E6C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C68552-CE31-058E-7B0C-0E498E966E2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56F35A-FF08-D9A7-9E11-7F5B4FAA5090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8D280-7FA0-1F53-37E2-DCCFF26D378F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ACF13D0-C7C6-8AEE-EB3A-7100543D80E1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07D226-7FC1-6750-AB45-D7EDFBE05432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D357C-21CC-007B-8024-C47DC5EA253E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954F7-1214-3972-B395-7C7BE7C5574A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3BC1F-1349-C056-DCF0-A793A6965C4B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9EF287-030C-ECD8-717A-E6AD36274608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C79AD-FE5D-3748-0156-4FCA6F81FC4D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C7473-EB5F-56CE-E280-53F5D0C25B8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28DCE2-908A-8430-A5D2-304A3952DDBB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57BB9-E5FF-7283-1883-1B2B44562CE4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366BB-4809-C3F0-013F-8285845B1575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673CA2-5D7E-EE42-4229-CA8A78CE5D9D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92E4A6-BAE3-4E59-F7B8-9DBD509BA69E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3D7A25-44A6-FBA1-F662-2588A33803F1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E91038-FCB7-319E-CD5B-EB9D3068A8D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2FD335-23C0-6266-E99C-FE516D56F60F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F2326-95AC-1E81-51AC-1E435575F0B4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94114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48274</TotalTime>
  <Words>753</Words>
  <Application>Microsoft Office PowerPoint</Application>
  <PresentationFormat>와이드스크린</PresentationFormat>
  <Paragraphs>384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74</cp:revision>
  <dcterms:created xsi:type="dcterms:W3CDTF">2024-03-03T08:08:09Z</dcterms:created>
  <dcterms:modified xsi:type="dcterms:W3CDTF">2024-10-28T22:28:53Z</dcterms:modified>
</cp:coreProperties>
</file>