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525" r:id="rId3"/>
    <p:sldId id="572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73" r:id="rId17"/>
    <p:sldId id="557" r:id="rId18"/>
    <p:sldId id="559" r:id="rId19"/>
    <p:sldId id="556" r:id="rId20"/>
    <p:sldId id="560" r:id="rId21"/>
    <p:sldId id="504" r:id="rId22"/>
    <p:sldId id="563" r:id="rId23"/>
    <p:sldId id="519" r:id="rId24"/>
    <p:sldId id="565" r:id="rId25"/>
    <p:sldId id="528" r:id="rId26"/>
    <p:sldId id="529" r:id="rId27"/>
    <p:sldId id="532" r:id="rId28"/>
    <p:sldId id="530" r:id="rId29"/>
    <p:sldId id="531" r:id="rId30"/>
    <p:sldId id="521" r:id="rId31"/>
    <p:sldId id="522" r:id="rId32"/>
    <p:sldId id="574" r:id="rId33"/>
    <p:sldId id="513" r:id="rId34"/>
    <p:sldId id="575" r:id="rId35"/>
    <p:sldId id="576" r:id="rId36"/>
    <p:sldId id="526" r:id="rId37"/>
    <p:sldId id="524" r:id="rId38"/>
    <p:sldId id="527" r:id="rId39"/>
    <p:sldId id="499" r:id="rId40"/>
    <p:sldId id="470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4" r:id="rId50"/>
    <p:sldId id="498" r:id="rId51"/>
    <p:sldId id="478" r:id="rId52"/>
    <p:sldId id="476" r:id="rId53"/>
    <p:sldId id="517" r:id="rId54"/>
    <p:sldId id="474" r:id="rId55"/>
    <p:sldId id="477" r:id="rId56"/>
    <p:sldId id="493" r:id="rId57"/>
    <p:sldId id="494" r:id="rId58"/>
    <p:sldId id="495" r:id="rId59"/>
    <p:sldId id="471" r:id="rId60"/>
    <p:sldId id="491" r:id="rId61"/>
    <p:sldId id="501" r:id="rId62"/>
    <p:sldId id="536" r:id="rId63"/>
    <p:sldId id="537" r:id="rId64"/>
    <p:sldId id="500" r:id="rId65"/>
    <p:sldId id="490" r:id="rId66"/>
    <p:sldId id="538" r:id="rId67"/>
    <p:sldId id="487" r:id="rId68"/>
    <p:sldId id="539" r:id="rId69"/>
    <p:sldId id="540" r:id="rId70"/>
    <p:sldId id="488" r:id="rId71"/>
    <p:sldId id="496" r:id="rId72"/>
    <p:sldId id="497" r:id="rId73"/>
    <p:sldId id="503" r:id="rId74"/>
    <p:sldId id="566" r:id="rId75"/>
    <p:sldId id="535" r:id="rId76"/>
    <p:sldId id="570" r:id="rId77"/>
    <p:sldId id="57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73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74"/>
            <p14:sldId id="513"/>
            <p14:sldId id="575"/>
            <p14:sldId id="576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24/12/2024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24/12/2024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24/12/2024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24/12/2024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24/12/2024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24/12/2024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24/12/2024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254689F-14BB-8D23-7FA8-9F656E445D4D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203665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1CC87FE-4AB6-978F-884D-EE3DF75B671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203665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5A736A-2B5C-F1F9-DF35-58C91CA0E89A}"/>
              </a:ext>
            </a:extLst>
          </p:cNvPr>
          <p:cNvSpPr txBox="1"/>
          <p:nvPr/>
        </p:nvSpPr>
        <p:spPr>
          <a:xfrm>
            <a:off x="3798793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944E5-4758-D530-D554-D315D802E26B}"/>
              </a:ext>
            </a:extLst>
          </p:cNvPr>
          <p:cNvSpPr/>
          <p:nvPr/>
        </p:nvSpPr>
        <p:spPr>
          <a:xfrm>
            <a:off x="3595200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B3F4B-AA3C-24CD-6707-1A6A274B7FA5}"/>
              </a:ext>
            </a:extLst>
          </p:cNvPr>
          <p:cNvSpPr txBox="1"/>
          <p:nvPr/>
        </p:nvSpPr>
        <p:spPr>
          <a:xfrm>
            <a:off x="3781320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A181E-F029-0AA0-AA75-EDF990B4157D}"/>
              </a:ext>
            </a:extLst>
          </p:cNvPr>
          <p:cNvSpPr txBox="1"/>
          <p:nvPr/>
        </p:nvSpPr>
        <p:spPr>
          <a:xfrm>
            <a:off x="2338512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BC641E-C82D-F4AF-5793-BF2BB389DC42}"/>
              </a:ext>
            </a:extLst>
          </p:cNvPr>
          <p:cNvSpPr/>
          <p:nvPr/>
        </p:nvSpPr>
        <p:spPr>
          <a:xfrm>
            <a:off x="1985038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BD655-0218-636B-827B-13592CB6AB9B}"/>
              </a:ext>
            </a:extLst>
          </p:cNvPr>
          <p:cNvSpPr txBox="1"/>
          <p:nvPr/>
        </p:nvSpPr>
        <p:spPr>
          <a:xfrm>
            <a:off x="1809133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D5052-65F1-3493-8F45-53683D0379C3}"/>
              </a:ext>
            </a:extLst>
          </p:cNvPr>
          <p:cNvSpPr txBox="1"/>
          <p:nvPr/>
        </p:nvSpPr>
        <p:spPr>
          <a:xfrm>
            <a:off x="3543125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EE3043C7-D395-9FCB-B0B6-5E69016AF014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203665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873F9-8D23-775B-47EE-CD4CEE966CA3}"/>
              </a:ext>
            </a:extLst>
          </p:cNvPr>
          <p:cNvSpPr txBox="1"/>
          <p:nvPr/>
        </p:nvSpPr>
        <p:spPr>
          <a:xfrm>
            <a:off x="3648634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7DB395-8853-7FF8-E866-0CC38E5590D8}"/>
              </a:ext>
            </a:extLst>
          </p:cNvPr>
          <p:cNvSpPr txBox="1"/>
          <p:nvPr/>
        </p:nvSpPr>
        <p:spPr>
          <a:xfrm>
            <a:off x="3407688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EED2D84-A8C6-FA99-8D4F-33D66A0DD13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2989517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355EB-9CD4-78D7-1FDF-3E3C113AEA06}"/>
              </a:ext>
            </a:extLst>
          </p:cNvPr>
          <p:cNvSpPr txBox="1"/>
          <p:nvPr/>
        </p:nvSpPr>
        <p:spPr>
          <a:xfrm>
            <a:off x="2259804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26010F-2884-A5C0-EC06-C60D0015CBE7}"/>
              </a:ext>
            </a:extLst>
          </p:cNvPr>
          <p:cNvSpPr/>
          <p:nvPr/>
        </p:nvSpPr>
        <p:spPr>
          <a:xfrm>
            <a:off x="1985038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1A6BF-C946-A3A6-9DA2-412B52754974}"/>
              </a:ext>
            </a:extLst>
          </p:cNvPr>
          <p:cNvSpPr/>
          <p:nvPr/>
        </p:nvSpPr>
        <p:spPr>
          <a:xfrm>
            <a:off x="2749340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C49EAEA-EF00-EC2B-B0C7-1D5AA0FA49EE}"/>
              </a:ext>
            </a:extLst>
          </p:cNvPr>
          <p:cNvSpPr/>
          <p:nvPr/>
        </p:nvSpPr>
        <p:spPr>
          <a:xfrm>
            <a:off x="3595200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252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25223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24407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44766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4476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29493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74349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7434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74349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39" idx="2"/>
          </p:cNvCxnSpPr>
          <p:nvPr/>
        </p:nvCxnSpPr>
        <p:spPr>
          <a:xfrm flipV="1">
            <a:off x="7080267" y="303063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1010B2-68C6-8A9F-B738-70832FA3E6B2}"/>
              </a:ext>
            </a:extLst>
          </p:cNvPr>
          <p:cNvGrpSpPr/>
          <p:nvPr/>
        </p:nvGrpSpPr>
        <p:grpSpPr>
          <a:xfrm>
            <a:off x="7712680" y="4113165"/>
            <a:ext cx="529847" cy="572587"/>
            <a:chOff x="7712680" y="4113165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3C87C9-360C-95AA-87BD-6854E4E4B4AF}"/>
              </a:ext>
            </a:extLst>
          </p:cNvPr>
          <p:cNvGrpSpPr/>
          <p:nvPr/>
        </p:nvGrpSpPr>
        <p:grpSpPr>
          <a:xfrm>
            <a:off x="3963268" y="4113165"/>
            <a:ext cx="529407" cy="572587"/>
            <a:chOff x="3963268" y="4113165"/>
            <a:chExt cx="529407" cy="572587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4613552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44379" y="2043393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51479" y="4613552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08197" y="2067245"/>
            <a:ext cx="1047082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73256FF-8B6B-E9C4-5E4A-C131EB0BD262}"/>
              </a:ext>
            </a:extLst>
          </p:cNvPr>
          <p:cNvGrpSpPr/>
          <p:nvPr/>
        </p:nvGrpSpPr>
        <p:grpSpPr>
          <a:xfrm>
            <a:off x="7712680" y="2744337"/>
            <a:ext cx="529847" cy="572587"/>
            <a:chOff x="7712680" y="4113165"/>
            <a:chExt cx="529847" cy="5725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280B8BE-6D64-2879-8933-40FF5B5FB46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A2D7EF3-A0AD-7A01-396E-F6291D106F4A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09D7461-1298-1C51-6B68-BDE3A9090C0E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91F2EC1-FA05-4448-F4F1-B95644F9E6FC}"/>
              </a:ext>
            </a:extLst>
          </p:cNvPr>
          <p:cNvCxnSpPr>
            <a:cxnSpLocks/>
            <a:stCxn id="41" idx="6"/>
            <a:endCxn id="17" idx="1"/>
          </p:cNvCxnSpPr>
          <p:nvPr/>
        </p:nvCxnSpPr>
        <p:spPr>
          <a:xfrm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D020-11A9-C913-B5B5-FCBEC4B5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3D6E36-B101-6BCC-4CFB-739A030BAE3E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9EC530EA-CC0A-1CA8-29E9-699C88B24A78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B3D7D882-FE60-1813-2E67-694D4013E21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D17EBD66-E686-19B8-07B6-28570C056C03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C78DD4-9A33-5BAF-CBC6-FCE19437C91A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86620A-5B2C-93F1-554E-45EA9FF45D03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0479AC-CF1E-EF0D-2B47-A2530B3C4AC0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B14AC8F-F492-E517-8AAD-4A908CFE852D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8371E-C94B-A5FB-FC44-C2FDC01D35B6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7AAFB6-AC66-1674-CA10-F25A3333C1BE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7B4E8C-4740-31CE-A471-9C45C8F6A25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9139F-6B0F-29C2-4778-CA6ED9995828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2455-74AE-12E2-10A7-A25DFFB94938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53A3DB-9797-BE68-A6D1-A351F3E92397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DDFA2C-2856-0F1A-F232-D3F6606F97E7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3A39F0-4E4B-DE8A-8779-679E05D89A3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9C1493-5BA6-0E4F-0D79-C363338170F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286BD2-CD28-49FF-3C7A-0EE4F24C022A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538F438-4136-189F-6761-685C9F4CF695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A6CEAB-AF71-2077-3E82-B4CEEC6B4A2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44591F6-68C1-3FAD-76E8-FBD73E051D21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444217E-A69A-DF4A-BC65-0FAAC6E64E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562209-A8A2-6593-843E-3B14C7B85119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716A5F-B6C2-016B-60D0-5A3D3AD73ED3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49F17-6CEE-A670-7DB6-7BB6575EC8DD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A3C4D-3FB0-963F-77D5-7B5C5B636BA0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C390E6-37D2-6EAB-D767-C0708F4313EC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A4978E8-2922-D425-8357-3E1ED02D84BA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3BC32C-29C9-C1BF-9C74-8097C9E66A15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7EA50-21BA-4F72-C7B7-825D016A59C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679C23C-4F81-C06E-C599-8FB5B382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0945BB4-0307-28C9-FB18-F3E88F56EFB8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0E885-611F-7DE5-AF8A-4D05CCC16A2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D1452A-321E-9574-B723-016F5CB45BE0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B9BCB-26C2-DDD4-9252-B01FA65D96AE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8B76AA-03FB-2F48-4F88-C45C9F330CF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62E875-F9B7-44B6-5338-34647CD71D05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31814E-CA7B-A54F-F5AD-C557AA773F0A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8D14AE2-8F69-3952-C8BE-7499B04628C0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6552001-CDCE-DFE2-7298-9029BD055A14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8A3774-43F1-21E4-E708-7C322D7DD565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90D0F-5477-D927-A7FA-AA568D381F02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1A4974-D1A6-7C53-EC18-B971A84332AE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459FD7A-B0A2-F619-DC5B-6E5B32F2A64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169EBAC-180A-2A6B-7CDC-67D021D9E703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FE969E7-83EB-AB86-ABE4-DE362919C59A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CDF8A5A-0395-79E3-B79A-FF1CA0AAF794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31C184B-0E3B-AEB6-C152-E82DB1E785C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A7C48F-F3A2-4E9D-E0C3-6802C4AAF3B2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828E79D-A127-E670-4B8A-54471C587A23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D1A6F46-DAB3-9CCF-E0B2-A670B3B694A3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05F46-1B3D-328C-E29F-0BD3EA2E9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FA2BB-7617-89C4-A0FF-C1E89D2A766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65A04EB-4CB6-2E36-9AF2-50B11A52F22E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1B8EE3-9AE1-D52B-5715-EDAA248AA88F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C7776DF-9878-C131-EB7A-726BC222A420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FD393BC-6BEF-F7BE-5ED3-1C4A58CB9637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81E3B68-F84D-E06B-5AFE-C569C0ABD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ADA7518-EC10-3CF4-3A7A-351A75ADE6E3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E1316C4-8B3D-2B57-28A4-9700DA5D09DD}"/>
                </a:ext>
              </a:extLst>
            </p:cNvPr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6FCAD84-6A58-30AA-87A6-DE6794EC097B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E8F784-6589-1F79-46EF-FC30FE4CE312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5283CD-5E06-E645-BD14-B0E13BF0A142}"/>
                </a:ext>
              </a:extLst>
            </p:cNvPr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45C502F-29DC-0B40-6DFD-5DA68E40983C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D6C3F9-DBCE-8F66-25F3-296BD7A977EB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433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2ED2C126-AE9C-02BF-2490-AF47BDA38337}"/>
              </a:ext>
            </a:extLst>
          </p:cNvPr>
          <p:cNvGrpSpPr/>
          <p:nvPr/>
        </p:nvGrpSpPr>
        <p:grpSpPr>
          <a:xfrm>
            <a:off x="723656" y="579120"/>
            <a:ext cx="10744688" cy="5699760"/>
            <a:chOff x="723656" y="579120"/>
            <a:chExt cx="10744688" cy="569976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6CB19E4-8964-8D2E-4C83-E2FE82F06686}"/>
                </a:ext>
              </a:extLst>
            </p:cNvPr>
            <p:cNvGrpSpPr/>
            <p:nvPr/>
          </p:nvGrpSpPr>
          <p:grpSpPr>
            <a:xfrm>
              <a:off x="755900" y="767080"/>
              <a:ext cx="10680200" cy="5323841"/>
              <a:chOff x="755900" y="492760"/>
              <a:chExt cx="10680200" cy="53238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98B9BEB-5128-0032-2010-09DE2FBCA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900" y="1041399"/>
                <a:ext cx="10680200" cy="4775202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540C539B-47CA-9928-3A3A-8243F2F91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492760"/>
                <a:ext cx="5156200" cy="527304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2C3009-151C-E056-7B3A-61DD7C136007}"/>
                  </a:ext>
                </a:extLst>
              </p:cNvPr>
              <p:cNvSpPr txBox="1"/>
              <p:nvPr/>
            </p:nvSpPr>
            <p:spPr>
              <a:xfrm>
                <a:off x="3683000" y="650854"/>
                <a:ext cx="9877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Layers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F62550-09F4-5625-AA84-B236C4EF3A6F}"/>
                  </a:ext>
                </a:extLst>
              </p:cNvPr>
              <p:cNvSpPr txBox="1"/>
              <p:nvPr/>
            </p:nvSpPr>
            <p:spPr>
              <a:xfrm>
                <a:off x="9682480" y="650854"/>
                <a:ext cx="1001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Assets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B25DE15-6170-A21D-A02B-6045214F2732}"/>
                </a:ext>
              </a:extLst>
            </p:cNvPr>
            <p:cNvSpPr/>
            <p:nvPr/>
          </p:nvSpPr>
          <p:spPr>
            <a:xfrm>
              <a:off x="723656" y="579120"/>
              <a:ext cx="10744688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7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01D7A1-BCFA-A372-80DE-B3FF7D30EF9E}"/>
              </a:ext>
            </a:extLst>
          </p:cNvPr>
          <p:cNvGrpSpPr/>
          <p:nvPr/>
        </p:nvGrpSpPr>
        <p:grpSpPr>
          <a:xfrm>
            <a:off x="228145" y="291470"/>
            <a:ext cx="11735710" cy="6275061"/>
            <a:chOff x="105770" y="163830"/>
            <a:chExt cx="11735710" cy="62750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5E8A34-7AE4-7801-2C90-A2CEA6F5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70" y="774700"/>
              <a:ext cx="7622199" cy="5308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C3CCF7-86EA-BE75-680E-4ECCA04E2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112" y="163830"/>
              <a:ext cx="4916488" cy="22725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705CB2-4502-2BAD-4EDE-57AACB28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360" y="2723161"/>
              <a:ext cx="6929120" cy="371573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ABB66B-3188-95C2-2989-044BF0CF226E}"/>
                </a:ext>
              </a:extLst>
            </p:cNvPr>
            <p:cNvCxnSpPr>
              <a:cxnSpLocks/>
            </p:cNvCxnSpPr>
            <p:nvPr/>
          </p:nvCxnSpPr>
          <p:spPr>
            <a:xfrm>
              <a:off x="1666240" y="1046480"/>
              <a:ext cx="19558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016F1FD-1F60-1A56-5A56-83E69AAD423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160" y="3606800"/>
              <a:ext cx="245872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62BCCA1-9903-C913-F0A7-CE6B1C1FCC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5090160"/>
              <a:ext cx="214884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6C3D3F7-84C4-D4D8-20B1-107AC13C6B1C}"/>
                </a:ext>
              </a:extLst>
            </p:cNvPr>
            <p:cNvCxnSpPr/>
            <p:nvPr/>
          </p:nvCxnSpPr>
          <p:spPr>
            <a:xfrm>
              <a:off x="2981960" y="1173480"/>
              <a:ext cx="0" cy="21996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97685D3-AB92-E121-3100-74F052638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7080" y="1173480"/>
              <a:ext cx="4673600" cy="3672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7A0BCF-7170-72FE-C1A7-0FE606F84C86}"/>
                </a:ext>
              </a:extLst>
            </p:cNvPr>
            <p:cNvCxnSpPr>
              <a:cxnSpLocks/>
            </p:cNvCxnSpPr>
            <p:nvPr/>
          </p:nvCxnSpPr>
          <p:spPr>
            <a:xfrm>
              <a:off x="9728200" y="2113280"/>
              <a:ext cx="0" cy="7218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3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11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7161C8B5-A261-D420-2265-52955C3BCAAF}"/>
              </a:ext>
            </a:extLst>
          </p:cNvPr>
          <p:cNvSpPr/>
          <p:nvPr/>
        </p:nvSpPr>
        <p:spPr>
          <a:xfrm>
            <a:off x="9144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3A63926-7194-B08B-472C-A2A049C76334}"/>
              </a:ext>
            </a:extLst>
          </p:cNvPr>
          <p:cNvSpPr/>
          <p:nvPr/>
        </p:nvSpPr>
        <p:spPr>
          <a:xfrm rot="10800000">
            <a:off x="6360160" y="2512060"/>
            <a:ext cx="5740400" cy="1833880"/>
          </a:xfrm>
          <a:prstGeom prst="rightArrow">
            <a:avLst>
              <a:gd name="adj1" fmla="val 88227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01460-9A88-3DAC-0570-B0065EC92E12}"/>
              </a:ext>
            </a:extLst>
          </p:cNvPr>
          <p:cNvSpPr txBox="1"/>
          <p:nvPr/>
        </p:nvSpPr>
        <p:spPr>
          <a:xfrm>
            <a:off x="977562" y="3075057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F2B3E-A862-F74A-18DA-31CAA48B0309}"/>
              </a:ext>
            </a:extLst>
          </p:cNvPr>
          <p:cNvSpPr txBox="1"/>
          <p:nvPr/>
        </p:nvSpPr>
        <p:spPr>
          <a:xfrm>
            <a:off x="9829146" y="3075057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A0741-EEBB-6B63-F9EB-0B26DA35D2F8}"/>
              </a:ext>
            </a:extLst>
          </p:cNvPr>
          <p:cNvSpPr txBox="1"/>
          <p:nvPr/>
        </p:nvSpPr>
        <p:spPr>
          <a:xfrm>
            <a:off x="5350092" y="3044280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5DA15D-4EE8-C4EF-2208-B43B9E5B6A94}"/>
              </a:ext>
            </a:extLst>
          </p:cNvPr>
          <p:cNvSpPr/>
          <p:nvPr/>
        </p:nvSpPr>
        <p:spPr>
          <a:xfrm>
            <a:off x="0" y="2260600"/>
            <a:ext cx="12192000" cy="233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91E1-0CFB-29E0-EB43-5CD93A7C81D8}"/>
              </a:ext>
            </a:extLst>
          </p:cNvPr>
          <p:cNvSpPr txBox="1"/>
          <p:nvPr/>
        </p:nvSpPr>
        <p:spPr>
          <a:xfrm>
            <a:off x="3121068" y="3013502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EE143-570F-53C7-8AF5-471646D091A9}"/>
              </a:ext>
            </a:extLst>
          </p:cNvPr>
          <p:cNvSpPr txBox="1"/>
          <p:nvPr/>
        </p:nvSpPr>
        <p:spPr>
          <a:xfrm>
            <a:off x="7732479" y="324433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B57FF-60DB-DC26-3256-71D1FBE6D528}"/>
              </a:ext>
            </a:extLst>
          </p:cNvPr>
          <p:cNvSpPr txBox="1"/>
          <p:nvPr/>
        </p:nvSpPr>
        <p:spPr>
          <a:xfrm>
            <a:off x="5671209" y="236005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34EEC-8747-4FAA-B55B-3DF204C4D450}"/>
              </a:ext>
            </a:extLst>
          </p:cNvPr>
          <p:cNvSpPr txBox="1"/>
          <p:nvPr/>
        </p:nvSpPr>
        <p:spPr>
          <a:xfrm>
            <a:off x="5671210" y="3913173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52421</TotalTime>
  <Words>2995</Words>
  <Application>Microsoft Office PowerPoint</Application>
  <PresentationFormat>와이드스크린</PresentationFormat>
  <Paragraphs>1738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138</cp:revision>
  <dcterms:created xsi:type="dcterms:W3CDTF">2024-03-03T08:08:09Z</dcterms:created>
  <dcterms:modified xsi:type="dcterms:W3CDTF">2024-12-24T02:17:28Z</dcterms:modified>
</cp:coreProperties>
</file>