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482" r:id="rId3"/>
    <p:sldId id="484" r:id="rId4"/>
    <p:sldId id="485" r:id="rId5"/>
    <p:sldId id="483" r:id="rId6"/>
    <p:sldId id="470" r:id="rId7"/>
    <p:sldId id="475" r:id="rId8"/>
    <p:sldId id="473" r:id="rId9"/>
    <p:sldId id="480" r:id="rId10"/>
    <p:sldId id="481" r:id="rId11"/>
    <p:sldId id="479" r:id="rId12"/>
    <p:sldId id="478" r:id="rId13"/>
    <p:sldId id="476" r:id="rId14"/>
    <p:sldId id="474" r:id="rId15"/>
    <p:sldId id="477" r:id="rId16"/>
    <p:sldId id="4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045DF94C-351D-4961-BC7D-75D3D848C04A}">
          <p14:sldIdLst>
            <p14:sldId id="256"/>
            <p14:sldId id="482"/>
            <p14:sldId id="484"/>
            <p14:sldId id="485"/>
            <p14:sldId id="483"/>
            <p14:sldId id="470"/>
            <p14:sldId id="475"/>
            <p14:sldId id="473"/>
            <p14:sldId id="480"/>
            <p14:sldId id="481"/>
            <p14:sldId id="479"/>
          </p14:sldIdLst>
        </p14:section>
        <p14:section name="백업" id="{DF57283A-6A0D-4BDC-9D6D-D4922FAF628A}">
          <p14:sldIdLst>
            <p14:sldId id="478"/>
            <p14:sldId id="476"/>
            <p14:sldId id="474"/>
            <p14:sldId id="477"/>
            <p14:sldId id="4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FBFF"/>
    <a:srgbClr val="E2E9F6"/>
    <a:srgbClr val="FCEEE4"/>
    <a:srgbClr val="ECF5E7"/>
    <a:srgbClr val="FDFEFC"/>
    <a:srgbClr val="2C89D9"/>
    <a:srgbClr val="1AAE9E"/>
    <a:srgbClr val="F8C325"/>
    <a:srgbClr val="ECECEC"/>
    <a:srgbClr val="8FFF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8" autoAdjust="0"/>
    <p:restoredTop sz="94660"/>
  </p:normalViewPr>
  <p:slideViewPr>
    <p:cSldViewPr snapToGrid="0">
      <p:cViewPr varScale="1">
        <p:scale>
          <a:sx n="94" d="100"/>
          <a:sy n="94" d="100"/>
        </p:scale>
        <p:origin x="75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-380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D79106-3FF3-4A4E-8823-1F6666CB5710}" type="datetimeFigureOut">
              <a:rPr lang="en-GB" smtClean="0"/>
              <a:t>28/10/2024</a:t>
            </a:fld>
            <a:endParaRPr lang="en-GB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4E0EBF-DCFA-4B24-8842-C3377065E0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414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1B7515-EE53-420C-7D6E-AB912E4465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7250474-C614-2A43-E5AF-0946BE2F4F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402DF2-2C1A-2073-1EDF-29409E907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5A12A-26A2-4E24-9FC7-9E664B7E9A6F}" type="datetime1">
              <a:rPr lang="en-GB" smtClean="0"/>
              <a:t>28/10/2024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844446-5725-248E-E30D-899BDF34E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8AEC9C-CB1D-9D94-7A1F-B62B66473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4815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73F04D-09EA-C8B2-C0DD-2F2D23D4F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395587-DD7B-9B7D-DFF4-ABA50D9336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52F300-00E1-6ABC-4B6E-89DFD9BE7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59BCF-454B-4A7F-9166-1E5F3F64FBE6}" type="datetime1">
              <a:rPr lang="en-GB" smtClean="0"/>
              <a:t>28/10/2024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41C9E8-3676-2869-1FC1-C4D5F8291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E95876-5685-D5AA-F73C-ADBE038A0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1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5F1B86B-89C0-B222-E506-E5AF1E02CC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FD0F2D-1724-972C-1921-79D45A5BD2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52CB6E-72BD-5BFC-FFFC-04552A738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7124E-598A-4501-AF73-2206C8C14947}" type="datetime1">
              <a:rPr lang="en-GB" smtClean="0"/>
              <a:t>28/10/2024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3BF6DC-EF39-401E-72B4-076FA446B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AF1AA8-2CF0-2C1B-DE79-633D2048A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125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0F0D35-B2FE-580E-0144-10531DFBE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72915C-203A-07A0-2261-4E4E07353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173662-D25D-BB56-9C3F-177E415F8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D505F-7CD7-4DDA-8F81-3FF9C586E9C2}" type="datetime1">
              <a:rPr lang="en-GB" smtClean="0"/>
              <a:t>28/10/2024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8EFB24-1CC8-E783-C3E3-732338819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516355-C8F3-660B-D6A6-10B797FBB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2417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9381C4-7423-6E40-ED0D-F3DB03FDC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B7FA7B-A4A0-1DB8-82C9-0A742BE2E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893FD8-E6D3-3E88-922A-56BEF764B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4D1AA-7BEB-4479-BFF2-1D5C6FD00EDD}" type="datetime1">
              <a:rPr lang="en-GB" smtClean="0"/>
              <a:t>28/10/2024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F93D38-D450-35CB-6611-8C650C243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BE51EB-362A-4133-93EA-D49B9E9D7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7127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277E31-8DFC-D4BF-7623-7EF8FA06A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6642C3-9732-B14B-FBFD-62AC7DAE37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96C33F-C44F-C1FA-23BC-43DC437175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1FA6F7-45FB-5FC3-1C38-89B231ACC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67719-83FC-48B9-A419-9636BC5FA1CE}" type="datetime1">
              <a:rPr lang="en-GB" smtClean="0"/>
              <a:t>28/10/2024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7DCBC0-F587-19F1-875C-0BC2A303C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7DB97F-4800-E669-804F-0CA306B41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3796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022E0D-EAC3-6042-5FA3-B33C59B00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2C544D-0F71-A79A-CDF8-E54596DC4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A45FB7-A79D-9F40-790A-CC9559A6BE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03B8D91-26A6-C562-2C45-34E25B3BC2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4B994FD-CE12-5528-A66D-7A3BA11C37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EEFE133-9925-B865-D5B8-093E162EA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38E20-00E3-4256-8C0E-C2C15CE50C0A}" type="datetime1">
              <a:rPr lang="en-GB" smtClean="0"/>
              <a:t>28/10/2024</a:t>
            </a:fld>
            <a:endParaRPr lang="en-GB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C59C2F2-B8A1-64A9-F451-DCC5C8BD4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E4DB212-7446-CBF1-C2CB-4047B7B01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3084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482A6F-83AC-1F57-93C7-19F651863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5C84909-D24A-CF7A-61CA-F6F173D19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4F9F3-6D4D-4D5C-A257-2830B80EA9E5}" type="datetime1">
              <a:rPr lang="en-GB" smtClean="0"/>
              <a:t>28/10/2024</a:t>
            </a:fld>
            <a:endParaRPr lang="en-GB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1F01083-6EC2-1350-D7D4-3A585D70E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04CE8B5-006A-A8CF-54B0-FCD53BE4A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5226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C2876A9-7E1E-8906-E89F-33D13DD2F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CD8E7-6E1F-4F0B-9D00-E8AA0B8A042C}" type="datetime1">
              <a:rPr lang="en-GB" smtClean="0"/>
              <a:t>28/10/2024</a:t>
            </a:fld>
            <a:endParaRPr lang="en-GB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62EE38A-7488-5624-8584-173A6DC11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01BCFC-4D05-F592-2248-C388B46C4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7524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5E2211-85C5-836A-82C0-D56134E50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B7ED04-9A8A-DF7F-0B3B-34EBD14B1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30417B2-43CD-367A-C4FA-C108334D29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A854EF-02C3-1482-6906-6C4B4E5EE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E6ACD-3707-4D80-9C32-0FE017AC8A1D}" type="datetime1">
              <a:rPr lang="en-GB" smtClean="0"/>
              <a:t>28/10/2024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3EF6B5-EBC6-2A53-291C-37D3A6CB9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579A36-8E03-BCD5-B99F-DE50516E6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8775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4DE2A8-24D0-F9D7-161B-21A75FEED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C7BAFBD-8FC3-6B26-0905-08EADFFD06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6C4D23-A691-6C2C-8A53-CB1554B248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9F8A0C-D606-6C27-890D-3A811C31E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C52D3-A496-409F-8F5F-A0368619ACAD}" type="datetime1">
              <a:rPr lang="en-GB" smtClean="0"/>
              <a:t>28/10/2024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FF41C1-9E8D-D4CE-5BF5-1F342410E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C40A7A-28C5-9A78-3173-631A90C2E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3095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3CFF629-1EE0-03D5-B7EC-E01B65D09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9BE61F-E1D0-DDB2-0418-C6EE6E9A2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639F38-ADE5-9E97-1C82-D5A1FA566A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2BE6B-3A78-44AF-A6B9-9109795A1A68}" type="datetime1">
              <a:rPr lang="en-GB" smtClean="0"/>
              <a:t>28/10/2024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30A4F6-0F6C-D11A-856B-44CC98A5B6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094DD9-4382-B902-73ED-CE4959595A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28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hko/better-code-with-ddd" TargetMode="External"/><Relationship Id="rId2" Type="http://schemas.openxmlformats.org/officeDocument/2006/relationships/hyperlink" Target="mailto:hyungho.ko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FAB6D1-BEB2-5C73-20C1-74A41EF90CEB}"/>
              </a:ext>
            </a:extLst>
          </p:cNvPr>
          <p:cNvSpPr txBox="1"/>
          <p:nvPr/>
        </p:nvSpPr>
        <p:spPr>
          <a:xfrm>
            <a:off x="1784884" y="1666568"/>
            <a:ext cx="86222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4000" b="1"/>
              <a:t>Better code with Doamin-Driven Design</a:t>
            </a:r>
            <a:endParaRPr lang="en-GB" sz="4000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A9E18B-2362-7EF1-82C7-DF035D001B07}"/>
              </a:ext>
            </a:extLst>
          </p:cNvPr>
          <p:cNvSpPr txBox="1"/>
          <p:nvPr/>
        </p:nvSpPr>
        <p:spPr>
          <a:xfrm>
            <a:off x="5121019" y="3082137"/>
            <a:ext cx="1949956" cy="7975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/>
              <a:t>고형호</a:t>
            </a:r>
            <a:endParaRPr lang="en-GB" altLang="ko-KR"/>
          </a:p>
          <a:p>
            <a:pPr algn="ctr">
              <a:lnSpc>
                <a:spcPct val="150000"/>
              </a:lnSpc>
            </a:pPr>
            <a:r>
              <a:rPr lang="en-GB" sz="1400">
                <a:hlinkClick r:id="rId2"/>
              </a:rPr>
              <a:t>hyungho.ko@gmail.com</a:t>
            </a:r>
            <a:endParaRPr lang="en-GB" sz="1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2536F6-382D-1EF7-085B-2B64C0B47D82}"/>
              </a:ext>
            </a:extLst>
          </p:cNvPr>
          <p:cNvSpPr txBox="1"/>
          <p:nvPr/>
        </p:nvSpPr>
        <p:spPr>
          <a:xfrm>
            <a:off x="3968687" y="4587411"/>
            <a:ext cx="4254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hlinkClick r:id="rId3"/>
              </a:rPr>
              <a:t>https://github.com/hhko/better-code-with-ddd</a:t>
            </a:r>
            <a:endParaRPr lang="en-GB" sz="1600" b="1"/>
          </a:p>
        </p:txBody>
      </p:sp>
    </p:spTree>
    <p:extLst>
      <p:ext uri="{BB962C8B-B14F-4D97-AF65-F5344CB8AC3E}">
        <p14:creationId xmlns:p14="http://schemas.microsoft.com/office/powerpoint/2010/main" val="1633335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DCD79B-E380-3869-FD17-299F5024C2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54140AA2-26B7-24DE-6305-774A8F602565}"/>
              </a:ext>
            </a:extLst>
          </p:cNvPr>
          <p:cNvSpPr/>
          <p:nvPr/>
        </p:nvSpPr>
        <p:spPr>
          <a:xfrm rot="10800000">
            <a:off x="1130155" y="1273991"/>
            <a:ext cx="986839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0225798-7473-A9C6-24D2-F883E0D9E53A}"/>
              </a:ext>
            </a:extLst>
          </p:cNvPr>
          <p:cNvSpPr/>
          <p:nvPr/>
        </p:nvSpPr>
        <p:spPr>
          <a:xfrm>
            <a:off x="5021349" y="5152787"/>
            <a:ext cx="2149302" cy="88871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32EBE1F-E357-7808-F060-11D9CEEF3350}"/>
              </a:ext>
            </a:extLst>
          </p:cNvPr>
          <p:cNvSpPr txBox="1"/>
          <p:nvPr/>
        </p:nvSpPr>
        <p:spPr>
          <a:xfrm>
            <a:off x="5346595" y="5269007"/>
            <a:ext cx="14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FD530A9-AC22-74D9-CC3E-72694D090C67}"/>
              </a:ext>
            </a:extLst>
          </p:cNvPr>
          <p:cNvSpPr txBox="1"/>
          <p:nvPr/>
        </p:nvSpPr>
        <p:spPr>
          <a:xfrm>
            <a:off x="5671043" y="5617505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</a:t>
            </a:r>
            <a:r>
              <a:rPr lang="ko-KR" altLang="en-US" sz="1400" b="1">
                <a:solidFill>
                  <a:srgbClr val="0070C0"/>
                </a:solidFill>
              </a:rPr>
              <a:t>단위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32550C-D53F-D2B7-0AC3-29A17B1A8FCB}"/>
              </a:ext>
            </a:extLst>
          </p:cNvPr>
          <p:cNvSpPr txBox="1"/>
          <p:nvPr/>
        </p:nvSpPr>
        <p:spPr>
          <a:xfrm>
            <a:off x="5734364" y="1324267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0865B47-B46F-A5B5-8F8E-CB41686A85CC}"/>
              </a:ext>
            </a:extLst>
          </p:cNvPr>
          <p:cNvCxnSpPr>
            <a:cxnSpLocks/>
          </p:cNvCxnSpPr>
          <p:nvPr/>
        </p:nvCxnSpPr>
        <p:spPr>
          <a:xfrm>
            <a:off x="6095999" y="3354681"/>
            <a:ext cx="0" cy="17981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76C1251-CBBB-4412-EEA2-0250F88A6503}"/>
              </a:ext>
            </a:extLst>
          </p:cNvPr>
          <p:cNvSpPr txBox="1"/>
          <p:nvPr/>
        </p:nvSpPr>
        <p:spPr>
          <a:xfrm>
            <a:off x="2122284" y="132426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66BB2DC-B532-23D0-C92E-F5F34E21E65C}"/>
              </a:ext>
            </a:extLst>
          </p:cNvPr>
          <p:cNvSpPr txBox="1"/>
          <p:nvPr/>
        </p:nvSpPr>
        <p:spPr>
          <a:xfrm>
            <a:off x="9346438" y="132426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52CEC0C-2862-640A-DBD6-0189C74C9541}"/>
              </a:ext>
            </a:extLst>
          </p:cNvPr>
          <p:cNvSpPr txBox="1"/>
          <p:nvPr/>
        </p:nvSpPr>
        <p:spPr>
          <a:xfrm>
            <a:off x="2082209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75D6BAD-CD69-A366-3500-909465A2E4D8}"/>
              </a:ext>
            </a:extLst>
          </p:cNvPr>
          <p:cNvSpPr txBox="1"/>
          <p:nvPr/>
        </p:nvSpPr>
        <p:spPr>
          <a:xfrm>
            <a:off x="9309569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FB7B9AC-4263-D42F-5CB2-AF0DE06BB4F5}"/>
              </a:ext>
            </a:extLst>
          </p:cNvPr>
          <p:cNvSpPr txBox="1"/>
          <p:nvPr/>
        </p:nvSpPr>
        <p:spPr>
          <a:xfrm>
            <a:off x="5694288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AE0418A-D5DB-AE48-EB98-713DAA82868C}"/>
              </a:ext>
            </a:extLst>
          </p:cNvPr>
          <p:cNvSpPr/>
          <p:nvPr/>
        </p:nvSpPr>
        <p:spPr>
          <a:xfrm>
            <a:off x="679807" y="509856"/>
            <a:ext cx="10832386" cy="58382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AEBCCF7-7671-A484-B8A3-81D93FB1BCAF}"/>
              </a:ext>
            </a:extLst>
          </p:cNvPr>
          <p:cNvSpPr/>
          <p:nvPr/>
        </p:nvSpPr>
        <p:spPr>
          <a:xfrm>
            <a:off x="1409272" y="2465966"/>
            <a:ext cx="2149302" cy="8887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54DF76-04E3-A164-0F45-1692A5CABB71}"/>
              </a:ext>
            </a:extLst>
          </p:cNvPr>
          <p:cNvSpPr txBox="1"/>
          <p:nvPr/>
        </p:nvSpPr>
        <p:spPr>
          <a:xfrm>
            <a:off x="1722752" y="2582186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Adapter Layer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1FD22F1-1DB8-BF3B-50FD-987384862CEE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>
            <a:off x="3558574" y="2910324"/>
            <a:ext cx="146277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5FF8EBCB-0129-8F4A-0539-C27A5153AF04}"/>
              </a:ext>
            </a:extLst>
          </p:cNvPr>
          <p:cNvSpPr/>
          <p:nvPr/>
        </p:nvSpPr>
        <p:spPr>
          <a:xfrm>
            <a:off x="5021349" y="2465966"/>
            <a:ext cx="2149302" cy="88871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3CCEE5-07F4-921C-09A6-4FB63FF05C81}"/>
              </a:ext>
            </a:extLst>
          </p:cNvPr>
          <p:cNvSpPr txBox="1"/>
          <p:nvPr/>
        </p:nvSpPr>
        <p:spPr>
          <a:xfrm>
            <a:off x="5177607" y="2582186"/>
            <a:ext cx="183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DD7A77D-E7B5-391C-499D-C5DFE0F9F6DF}"/>
              </a:ext>
            </a:extLst>
          </p:cNvPr>
          <p:cNvSpPr txBox="1"/>
          <p:nvPr/>
        </p:nvSpPr>
        <p:spPr>
          <a:xfrm>
            <a:off x="5671043" y="2930684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</a:t>
            </a:r>
            <a:r>
              <a:rPr lang="ko-KR" altLang="en-US" sz="1400" b="1">
                <a:solidFill>
                  <a:srgbClr val="0070C0"/>
                </a:solidFill>
              </a:rPr>
              <a:t>흐름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F42E29-D5C0-C93D-6697-42FAA547D52F}"/>
              </a:ext>
            </a:extLst>
          </p:cNvPr>
          <p:cNvSpPr txBox="1"/>
          <p:nvPr/>
        </p:nvSpPr>
        <p:spPr>
          <a:xfrm>
            <a:off x="2200575" y="2930684"/>
            <a:ext cx="566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50B45ED-A5A6-0B7E-BE56-9434DD732DDE}"/>
              </a:ext>
            </a:extLst>
          </p:cNvPr>
          <p:cNvSpPr/>
          <p:nvPr/>
        </p:nvSpPr>
        <p:spPr>
          <a:xfrm>
            <a:off x="8633426" y="2465966"/>
            <a:ext cx="2149302" cy="8887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05A8AD6-2A6B-4991-1B26-80A551DDFDE4}"/>
              </a:ext>
            </a:extLst>
          </p:cNvPr>
          <p:cNvSpPr txBox="1"/>
          <p:nvPr/>
        </p:nvSpPr>
        <p:spPr>
          <a:xfrm>
            <a:off x="8946906" y="2582187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C10C16-5D4C-9638-C8EB-9821DE092577}"/>
              </a:ext>
            </a:extLst>
          </p:cNvPr>
          <p:cNvSpPr txBox="1"/>
          <p:nvPr/>
        </p:nvSpPr>
        <p:spPr>
          <a:xfrm>
            <a:off x="9424729" y="2930685"/>
            <a:ext cx="566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7210A65-EF13-BA15-C0BD-7FFFB8692909}"/>
              </a:ext>
            </a:extLst>
          </p:cNvPr>
          <p:cNvSpPr/>
          <p:nvPr/>
        </p:nvSpPr>
        <p:spPr>
          <a:xfrm>
            <a:off x="8633425" y="3930583"/>
            <a:ext cx="2149302" cy="888715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8E04B3-5BB3-B660-530B-7E0338EFA5EC}"/>
              </a:ext>
            </a:extLst>
          </p:cNvPr>
          <p:cNvSpPr txBox="1"/>
          <p:nvPr/>
        </p:nvSpPr>
        <p:spPr>
          <a:xfrm>
            <a:off x="8946905" y="4046804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B8CF25-3BE8-F385-EF78-1B3212AE26C9}"/>
              </a:ext>
            </a:extLst>
          </p:cNvPr>
          <p:cNvSpPr txBox="1"/>
          <p:nvPr/>
        </p:nvSpPr>
        <p:spPr>
          <a:xfrm>
            <a:off x="9424728" y="4395302"/>
            <a:ext cx="566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Tech.</a:t>
            </a: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56A0A740-2B8A-3EE1-701C-AD5F1DA0273E}"/>
              </a:ext>
            </a:extLst>
          </p:cNvPr>
          <p:cNvCxnSpPr>
            <a:cxnSpLocks/>
            <a:stCxn id="45" idx="3"/>
            <a:endCxn id="10" idx="1"/>
          </p:cNvCxnSpPr>
          <p:nvPr/>
        </p:nvCxnSpPr>
        <p:spPr>
          <a:xfrm>
            <a:off x="7170651" y="3192865"/>
            <a:ext cx="1462774" cy="1182076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217C8A5-C6AD-9962-A01A-2C9EB513F471}"/>
              </a:ext>
            </a:extLst>
          </p:cNvPr>
          <p:cNvSpPr txBox="1"/>
          <p:nvPr/>
        </p:nvSpPr>
        <p:spPr>
          <a:xfrm>
            <a:off x="2139275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3F5F8DB-549A-3958-B274-805DD91AA04D}"/>
              </a:ext>
            </a:extLst>
          </p:cNvPr>
          <p:cNvSpPr txBox="1"/>
          <p:nvPr/>
        </p:nvSpPr>
        <p:spPr>
          <a:xfrm>
            <a:off x="9365034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5D05A9C4-3352-5A6E-350C-53167E9B233D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>
            <a:off x="7170651" y="2910324"/>
            <a:ext cx="146277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469AD98-8689-11EC-C586-05CA09EF03C7}"/>
              </a:ext>
            </a:extLst>
          </p:cNvPr>
          <p:cNvSpPr/>
          <p:nvPr/>
        </p:nvSpPr>
        <p:spPr>
          <a:xfrm>
            <a:off x="6738319" y="3031048"/>
            <a:ext cx="432332" cy="3236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38334F9-2633-C2A7-B4DB-CD3F4D6F742C}"/>
              </a:ext>
            </a:extLst>
          </p:cNvPr>
          <p:cNvSpPr txBox="1"/>
          <p:nvPr/>
        </p:nvSpPr>
        <p:spPr>
          <a:xfrm>
            <a:off x="9264236" y="3547641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D7EC27-30B5-E5ED-2DEC-8FAA5DF644AE}"/>
              </a:ext>
            </a:extLst>
          </p:cNvPr>
          <p:cNvSpPr txBox="1"/>
          <p:nvPr/>
        </p:nvSpPr>
        <p:spPr>
          <a:xfrm>
            <a:off x="10739081" y="1273990"/>
            <a:ext cx="543739" cy="703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변화</a:t>
            </a:r>
            <a:endParaRPr lang="en-GB" altLang="ko-KR" sz="1400" b="1"/>
          </a:p>
          <a:p>
            <a:pPr>
              <a:lnSpc>
                <a:spcPct val="150000"/>
              </a:lnSpc>
            </a:pPr>
            <a:r>
              <a:rPr lang="ko-KR" altLang="en-US" sz="1400" b="1"/>
              <a:t>영향</a:t>
            </a:r>
            <a:endParaRPr lang="en-GB" sz="1400" b="1"/>
          </a:p>
        </p:txBody>
      </p:sp>
    </p:spTree>
    <p:extLst>
      <p:ext uri="{BB962C8B-B14F-4D97-AF65-F5344CB8AC3E}">
        <p14:creationId xmlns:p14="http://schemas.microsoft.com/office/powerpoint/2010/main" val="2125656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4BC28F-4EBD-C0F6-54C9-15B1EE8FA2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D6524C0E-7E97-70E3-93B4-8C4D062DBADC}"/>
              </a:ext>
            </a:extLst>
          </p:cNvPr>
          <p:cNvSpPr/>
          <p:nvPr/>
        </p:nvSpPr>
        <p:spPr>
          <a:xfrm rot="10800000">
            <a:off x="7936236" y="1273993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8BD5CF48-FE46-7203-F42F-B229B0F96AD4}"/>
              </a:ext>
            </a:extLst>
          </p:cNvPr>
          <p:cNvSpPr/>
          <p:nvPr/>
        </p:nvSpPr>
        <p:spPr>
          <a:xfrm>
            <a:off x="1130156" y="1273994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화살표: 왼쪽/오른쪽 66">
            <a:extLst>
              <a:ext uri="{FF2B5EF4-FFF2-40B4-BE49-F238E27FC236}">
                <a16:creationId xmlns:a16="http://schemas.microsoft.com/office/drawing/2014/main" id="{DC34EC28-F6D1-7CF5-C6ED-3C3EA7F4C2DC}"/>
              </a:ext>
            </a:extLst>
          </p:cNvPr>
          <p:cNvSpPr/>
          <p:nvPr/>
        </p:nvSpPr>
        <p:spPr>
          <a:xfrm>
            <a:off x="4197872" y="1273990"/>
            <a:ext cx="3747181" cy="698643"/>
          </a:xfrm>
          <a:prstGeom prst="leftRightArrow">
            <a:avLst>
              <a:gd name="adj1" fmla="val 82353"/>
              <a:gd name="adj2" fmla="val 463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06C1546-9D7D-8347-EEC9-C8E6CE8AF4CE}"/>
              </a:ext>
            </a:extLst>
          </p:cNvPr>
          <p:cNvSpPr/>
          <p:nvPr/>
        </p:nvSpPr>
        <p:spPr>
          <a:xfrm>
            <a:off x="5021348" y="5152787"/>
            <a:ext cx="2149304" cy="88871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7BAA972-6A5F-5F5C-D8DE-47B85FB29A4B}"/>
              </a:ext>
            </a:extLst>
          </p:cNvPr>
          <p:cNvSpPr txBox="1"/>
          <p:nvPr/>
        </p:nvSpPr>
        <p:spPr>
          <a:xfrm>
            <a:off x="5346595" y="5269007"/>
            <a:ext cx="14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75B4BDB-070F-A0A7-188A-8E56880E059B}"/>
              </a:ext>
            </a:extLst>
          </p:cNvPr>
          <p:cNvSpPr txBox="1"/>
          <p:nvPr/>
        </p:nvSpPr>
        <p:spPr>
          <a:xfrm>
            <a:off x="5671043" y="5617505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</a:t>
            </a:r>
            <a:r>
              <a:rPr lang="ko-KR" altLang="en-US" sz="1400" b="1">
                <a:solidFill>
                  <a:srgbClr val="0070C0"/>
                </a:solidFill>
              </a:rPr>
              <a:t>단위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014FCE-E6A4-7190-BFF3-8E187F3D506B}"/>
              </a:ext>
            </a:extLst>
          </p:cNvPr>
          <p:cNvSpPr txBox="1"/>
          <p:nvPr/>
        </p:nvSpPr>
        <p:spPr>
          <a:xfrm>
            <a:off x="5734364" y="1324267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D40C961-B17B-CDA0-7514-B23B082789C0}"/>
              </a:ext>
            </a:extLst>
          </p:cNvPr>
          <p:cNvCxnSpPr>
            <a:cxnSpLocks/>
          </p:cNvCxnSpPr>
          <p:nvPr/>
        </p:nvCxnSpPr>
        <p:spPr>
          <a:xfrm>
            <a:off x="6095999" y="3354681"/>
            <a:ext cx="0" cy="179810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F813E16-8F3C-DBC7-4C5F-AF3FD2A4C6FB}"/>
              </a:ext>
            </a:extLst>
          </p:cNvPr>
          <p:cNvSpPr txBox="1"/>
          <p:nvPr/>
        </p:nvSpPr>
        <p:spPr>
          <a:xfrm>
            <a:off x="2122284" y="132426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B39D156-3094-343B-6C5B-D065B0644217}"/>
              </a:ext>
            </a:extLst>
          </p:cNvPr>
          <p:cNvSpPr txBox="1"/>
          <p:nvPr/>
        </p:nvSpPr>
        <p:spPr>
          <a:xfrm>
            <a:off x="9346438" y="132426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60AC123-CC2E-9D5E-B26E-BDD747C8A036}"/>
              </a:ext>
            </a:extLst>
          </p:cNvPr>
          <p:cNvSpPr txBox="1"/>
          <p:nvPr/>
        </p:nvSpPr>
        <p:spPr>
          <a:xfrm>
            <a:off x="2082209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308127-2CDC-91A2-E16C-77B5CF2F7C50}"/>
              </a:ext>
            </a:extLst>
          </p:cNvPr>
          <p:cNvSpPr txBox="1"/>
          <p:nvPr/>
        </p:nvSpPr>
        <p:spPr>
          <a:xfrm>
            <a:off x="9309569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5C9A04A-019A-506F-BD20-885B8D90FE68}"/>
              </a:ext>
            </a:extLst>
          </p:cNvPr>
          <p:cNvSpPr txBox="1"/>
          <p:nvPr/>
        </p:nvSpPr>
        <p:spPr>
          <a:xfrm>
            <a:off x="5694288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BD7EF3F-438D-B70E-3CEE-90AC92673145}"/>
              </a:ext>
            </a:extLst>
          </p:cNvPr>
          <p:cNvSpPr/>
          <p:nvPr/>
        </p:nvSpPr>
        <p:spPr>
          <a:xfrm>
            <a:off x="679807" y="509856"/>
            <a:ext cx="10832386" cy="58382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E65AA8B-ACF2-E642-553E-3BCD2B2F31DC}"/>
              </a:ext>
            </a:extLst>
          </p:cNvPr>
          <p:cNvSpPr/>
          <p:nvPr/>
        </p:nvSpPr>
        <p:spPr>
          <a:xfrm>
            <a:off x="1409271" y="2465966"/>
            <a:ext cx="2149304" cy="8887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9736F8-95E2-FB74-1BAF-4EC97338F5E6}"/>
              </a:ext>
            </a:extLst>
          </p:cNvPr>
          <p:cNvSpPr txBox="1"/>
          <p:nvPr/>
        </p:nvSpPr>
        <p:spPr>
          <a:xfrm>
            <a:off x="1722752" y="2582186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Adapter Layer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3B821E0-EBF0-3955-A273-4DCB9544E394}"/>
              </a:ext>
            </a:extLst>
          </p:cNvPr>
          <p:cNvCxnSpPr>
            <a:cxnSpLocks/>
            <a:stCxn id="14" idx="3"/>
            <a:endCxn id="5" idx="2"/>
          </p:cNvCxnSpPr>
          <p:nvPr/>
        </p:nvCxnSpPr>
        <p:spPr>
          <a:xfrm flipV="1">
            <a:off x="3558575" y="2910323"/>
            <a:ext cx="641387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C9BBEED6-367E-7244-0121-C3D18A3075F2}"/>
              </a:ext>
            </a:extLst>
          </p:cNvPr>
          <p:cNvSpPr/>
          <p:nvPr/>
        </p:nvSpPr>
        <p:spPr>
          <a:xfrm>
            <a:off x="5021348" y="2465966"/>
            <a:ext cx="2149304" cy="88871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58ED46-674B-130B-2B99-4789C5744286}"/>
              </a:ext>
            </a:extLst>
          </p:cNvPr>
          <p:cNvSpPr txBox="1"/>
          <p:nvPr/>
        </p:nvSpPr>
        <p:spPr>
          <a:xfrm>
            <a:off x="5177607" y="2582186"/>
            <a:ext cx="183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C44CBE4-252A-C6CC-0AB6-DE4AB8285645}"/>
              </a:ext>
            </a:extLst>
          </p:cNvPr>
          <p:cNvSpPr txBox="1"/>
          <p:nvPr/>
        </p:nvSpPr>
        <p:spPr>
          <a:xfrm>
            <a:off x="5671043" y="2930684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</a:t>
            </a:r>
            <a:r>
              <a:rPr lang="ko-KR" altLang="en-US" sz="1400" b="1">
                <a:solidFill>
                  <a:srgbClr val="0070C0"/>
                </a:solidFill>
              </a:rPr>
              <a:t>흐름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2DA34C-5DBA-26AF-2C58-9BE331F38E62}"/>
              </a:ext>
            </a:extLst>
          </p:cNvPr>
          <p:cNvSpPr txBox="1"/>
          <p:nvPr/>
        </p:nvSpPr>
        <p:spPr>
          <a:xfrm>
            <a:off x="2200575" y="2930684"/>
            <a:ext cx="566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979B02D-683D-FCB2-08A6-188961694AF2}"/>
              </a:ext>
            </a:extLst>
          </p:cNvPr>
          <p:cNvSpPr/>
          <p:nvPr/>
        </p:nvSpPr>
        <p:spPr>
          <a:xfrm>
            <a:off x="8633425" y="2465966"/>
            <a:ext cx="2149304" cy="8887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8EBF10-CB3F-9292-DEF3-BFF6D5C664DB}"/>
              </a:ext>
            </a:extLst>
          </p:cNvPr>
          <p:cNvSpPr txBox="1"/>
          <p:nvPr/>
        </p:nvSpPr>
        <p:spPr>
          <a:xfrm>
            <a:off x="8946906" y="2582187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94BC19-3F22-E7D6-D147-7F639CAA64E8}"/>
              </a:ext>
            </a:extLst>
          </p:cNvPr>
          <p:cNvSpPr txBox="1"/>
          <p:nvPr/>
        </p:nvSpPr>
        <p:spPr>
          <a:xfrm>
            <a:off x="9424729" y="2930685"/>
            <a:ext cx="566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8EBC254-8196-061D-9C55-57704EC87BF3}"/>
              </a:ext>
            </a:extLst>
          </p:cNvPr>
          <p:cNvSpPr/>
          <p:nvPr/>
        </p:nvSpPr>
        <p:spPr>
          <a:xfrm>
            <a:off x="8633424" y="3930583"/>
            <a:ext cx="2149304" cy="888715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E99A46-68E3-8EAC-9C6F-505BE2F69332}"/>
              </a:ext>
            </a:extLst>
          </p:cNvPr>
          <p:cNvSpPr txBox="1"/>
          <p:nvPr/>
        </p:nvSpPr>
        <p:spPr>
          <a:xfrm>
            <a:off x="8946905" y="4046804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42E7AB-94E3-98D0-E7BF-0836563C1A14}"/>
              </a:ext>
            </a:extLst>
          </p:cNvPr>
          <p:cNvSpPr txBox="1"/>
          <p:nvPr/>
        </p:nvSpPr>
        <p:spPr>
          <a:xfrm>
            <a:off x="9424728" y="4395302"/>
            <a:ext cx="566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Tech.</a:t>
            </a: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2E310916-4662-CFBE-C72B-79442BBEA21B}"/>
              </a:ext>
            </a:extLst>
          </p:cNvPr>
          <p:cNvCxnSpPr>
            <a:cxnSpLocks/>
            <a:stCxn id="55" idx="3"/>
            <a:endCxn id="10" idx="1"/>
          </p:cNvCxnSpPr>
          <p:nvPr/>
        </p:nvCxnSpPr>
        <p:spPr>
          <a:xfrm>
            <a:off x="8120684" y="3192865"/>
            <a:ext cx="512740" cy="1182076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12DC353-BB80-0AFE-564A-65356F41D56F}"/>
              </a:ext>
            </a:extLst>
          </p:cNvPr>
          <p:cNvSpPr txBox="1"/>
          <p:nvPr/>
        </p:nvSpPr>
        <p:spPr>
          <a:xfrm>
            <a:off x="2139275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76FEDDB-E9C5-EC46-9AE4-0EECD12CF95B}"/>
              </a:ext>
            </a:extLst>
          </p:cNvPr>
          <p:cNvSpPr txBox="1"/>
          <p:nvPr/>
        </p:nvSpPr>
        <p:spPr>
          <a:xfrm>
            <a:off x="9365034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53DF9013-48AD-0400-6613-EB510A3FC631}"/>
              </a:ext>
            </a:extLst>
          </p:cNvPr>
          <p:cNvCxnSpPr>
            <a:cxnSpLocks/>
            <a:stCxn id="7" idx="3"/>
            <a:endCxn id="23" idx="2"/>
          </p:cNvCxnSpPr>
          <p:nvPr/>
        </p:nvCxnSpPr>
        <p:spPr>
          <a:xfrm flipV="1">
            <a:off x="7170652" y="2910323"/>
            <a:ext cx="596386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800FE8B-7B94-7E27-DDF1-E5FBACC0F35C}"/>
              </a:ext>
            </a:extLst>
          </p:cNvPr>
          <p:cNvSpPr/>
          <p:nvPr/>
        </p:nvSpPr>
        <p:spPr>
          <a:xfrm>
            <a:off x="6738320" y="3031048"/>
            <a:ext cx="432332" cy="3236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93ED073-1A56-831E-4C41-92D44A889FD0}"/>
              </a:ext>
            </a:extLst>
          </p:cNvPr>
          <p:cNvSpPr txBox="1"/>
          <p:nvPr/>
        </p:nvSpPr>
        <p:spPr>
          <a:xfrm>
            <a:off x="9264236" y="3547641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B8ED6DEC-05E0-BCCA-891D-AF5B7D01452E}"/>
              </a:ext>
            </a:extLst>
          </p:cNvPr>
          <p:cNvSpPr/>
          <p:nvPr/>
        </p:nvSpPr>
        <p:spPr>
          <a:xfrm>
            <a:off x="4199962" y="2820323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7162C825-A0EA-421C-242B-369E1C44BB36}"/>
              </a:ext>
            </a:extLst>
          </p:cNvPr>
          <p:cNvSpPr/>
          <p:nvPr/>
        </p:nvSpPr>
        <p:spPr>
          <a:xfrm rot="16200000">
            <a:off x="4373131" y="2840123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33DF7CE-9D71-75F4-42BE-3B3E599D75ED}"/>
              </a:ext>
            </a:extLst>
          </p:cNvPr>
          <p:cNvCxnSpPr>
            <a:cxnSpLocks/>
            <a:stCxn id="7" idx="1"/>
            <a:endCxn id="9" idx="3"/>
          </p:cNvCxnSpPr>
          <p:nvPr/>
        </p:nvCxnSpPr>
        <p:spPr>
          <a:xfrm flipH="1" flipV="1">
            <a:off x="4524331" y="2910323"/>
            <a:ext cx="497017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7A8864D4-2099-C336-904D-466789A51392}"/>
              </a:ext>
            </a:extLst>
          </p:cNvPr>
          <p:cNvSpPr/>
          <p:nvPr/>
        </p:nvSpPr>
        <p:spPr>
          <a:xfrm>
            <a:off x="7767038" y="2820323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5F7794F0-D495-D08F-F2FE-190B3D78419A}"/>
              </a:ext>
            </a:extLst>
          </p:cNvPr>
          <p:cNvSpPr/>
          <p:nvPr/>
        </p:nvSpPr>
        <p:spPr>
          <a:xfrm rot="16200000">
            <a:off x="7969484" y="2840124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7AFFACE1-3C1F-8DE6-C3D2-9C857D9613C2}"/>
              </a:ext>
            </a:extLst>
          </p:cNvPr>
          <p:cNvCxnSpPr>
            <a:cxnSpLocks/>
            <a:stCxn id="17" idx="1"/>
            <a:endCxn id="31" idx="3"/>
          </p:cNvCxnSpPr>
          <p:nvPr/>
        </p:nvCxnSpPr>
        <p:spPr>
          <a:xfrm flipH="1">
            <a:off x="8120684" y="2910324"/>
            <a:ext cx="51274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>
            <a:extLst>
              <a:ext uri="{FF2B5EF4-FFF2-40B4-BE49-F238E27FC236}">
                <a16:creationId xmlns:a16="http://schemas.microsoft.com/office/drawing/2014/main" id="{BF3D4E67-8309-2EAD-F355-3C5271185C02}"/>
              </a:ext>
            </a:extLst>
          </p:cNvPr>
          <p:cNvSpPr/>
          <p:nvPr/>
        </p:nvSpPr>
        <p:spPr>
          <a:xfrm>
            <a:off x="7756236" y="3102864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ABF4F777-985E-BE9D-FB7F-2673558B1BAE}"/>
              </a:ext>
            </a:extLst>
          </p:cNvPr>
          <p:cNvCxnSpPr>
            <a:cxnSpLocks/>
            <a:stCxn id="45" idx="3"/>
            <a:endCxn id="50" idx="2"/>
          </p:cNvCxnSpPr>
          <p:nvPr/>
        </p:nvCxnSpPr>
        <p:spPr>
          <a:xfrm flipV="1">
            <a:off x="7170652" y="3192864"/>
            <a:ext cx="585584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이등변 삼각형 54">
            <a:extLst>
              <a:ext uri="{FF2B5EF4-FFF2-40B4-BE49-F238E27FC236}">
                <a16:creationId xmlns:a16="http://schemas.microsoft.com/office/drawing/2014/main" id="{7806734D-BDD7-871C-1A60-FF9EFFD1C9CF}"/>
              </a:ext>
            </a:extLst>
          </p:cNvPr>
          <p:cNvSpPr/>
          <p:nvPr/>
        </p:nvSpPr>
        <p:spPr>
          <a:xfrm rot="16200000">
            <a:off x="7969484" y="3122665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3025D35-D119-2183-4F49-F9265295DF73}"/>
              </a:ext>
            </a:extLst>
          </p:cNvPr>
          <p:cNvSpPr txBox="1"/>
          <p:nvPr/>
        </p:nvSpPr>
        <p:spPr>
          <a:xfrm>
            <a:off x="4199856" y="2206091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/>
              <a:t>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구현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B69B749-8216-005B-F87C-2390CD579099}"/>
              </a:ext>
            </a:extLst>
          </p:cNvPr>
          <p:cNvSpPr txBox="1"/>
          <p:nvPr/>
        </p:nvSpPr>
        <p:spPr>
          <a:xfrm>
            <a:off x="7111467" y="2206091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/>
              <a:t>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사용</a:t>
            </a:r>
            <a:endParaRPr lang="en-GB" sz="1000" b="1">
              <a:solidFill>
                <a:srgbClr val="0070C0"/>
              </a:solidFill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037114B1-BB58-DB8F-A550-C36012D6A9FB}"/>
              </a:ext>
            </a:extLst>
          </p:cNvPr>
          <p:cNvGrpSpPr/>
          <p:nvPr/>
        </p:nvGrpSpPr>
        <p:grpSpPr>
          <a:xfrm>
            <a:off x="4201288" y="652408"/>
            <a:ext cx="3740349" cy="5630239"/>
            <a:chOff x="4540685" y="308229"/>
            <a:chExt cx="3178140" cy="6072582"/>
          </a:xfrm>
        </p:grpSpPr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0F703C43-DD6B-C75D-AA41-B1DC6F5AF26E}"/>
                </a:ext>
              </a:extLst>
            </p:cNvPr>
            <p:cNvCxnSpPr>
              <a:cxnSpLocks/>
            </p:cNvCxnSpPr>
            <p:nvPr/>
          </p:nvCxnSpPr>
          <p:spPr>
            <a:xfrm>
              <a:off x="4540685" y="308229"/>
              <a:ext cx="0" cy="607258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6596D319-A124-1976-6D07-049BCD18A7A0}"/>
                </a:ext>
              </a:extLst>
            </p:cNvPr>
            <p:cNvCxnSpPr>
              <a:cxnSpLocks/>
            </p:cNvCxnSpPr>
            <p:nvPr/>
          </p:nvCxnSpPr>
          <p:spPr>
            <a:xfrm>
              <a:off x="7718825" y="308229"/>
              <a:ext cx="0" cy="607258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42393D52-9929-84B6-3AC5-579CEC708486}"/>
              </a:ext>
            </a:extLst>
          </p:cNvPr>
          <p:cNvSpPr txBox="1"/>
          <p:nvPr/>
        </p:nvSpPr>
        <p:spPr>
          <a:xfrm>
            <a:off x="4561596" y="1469423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36671BC-3944-FFA3-8F7E-BB2A6D478F1D}"/>
              </a:ext>
            </a:extLst>
          </p:cNvPr>
          <p:cNvSpPr txBox="1"/>
          <p:nvPr/>
        </p:nvSpPr>
        <p:spPr>
          <a:xfrm>
            <a:off x="10739081" y="1273990"/>
            <a:ext cx="543739" cy="703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변화</a:t>
            </a:r>
            <a:endParaRPr lang="en-GB" altLang="ko-KR" sz="1400" b="1"/>
          </a:p>
          <a:p>
            <a:pPr>
              <a:lnSpc>
                <a:spcPct val="150000"/>
              </a:lnSpc>
            </a:pPr>
            <a:r>
              <a:rPr lang="ko-KR" altLang="en-US" sz="1400" b="1"/>
              <a:t>영향</a:t>
            </a:r>
            <a:endParaRPr lang="en-GB" sz="1400" b="1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63C74C7-3AC4-0676-168F-5037F4043C2E}"/>
              </a:ext>
            </a:extLst>
          </p:cNvPr>
          <p:cNvSpPr txBox="1"/>
          <p:nvPr/>
        </p:nvSpPr>
        <p:spPr>
          <a:xfrm>
            <a:off x="845885" y="1269107"/>
            <a:ext cx="543739" cy="703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변화</a:t>
            </a:r>
            <a:endParaRPr lang="en-GB" altLang="ko-KR" sz="1400" b="1"/>
          </a:p>
          <a:p>
            <a:pPr>
              <a:lnSpc>
                <a:spcPct val="150000"/>
              </a:lnSpc>
            </a:pPr>
            <a:r>
              <a:rPr lang="ko-KR" altLang="en-US" sz="1400" b="1"/>
              <a:t>영향</a:t>
            </a:r>
            <a:endParaRPr lang="en-GB" sz="1400" b="1"/>
          </a:p>
        </p:txBody>
      </p:sp>
    </p:spTree>
    <p:extLst>
      <p:ext uri="{BB962C8B-B14F-4D97-AF65-F5344CB8AC3E}">
        <p14:creationId xmlns:p14="http://schemas.microsoft.com/office/powerpoint/2010/main" val="2068137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18BA75-08E1-14FB-4925-D762EF759E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F77E5280-CB74-964E-69A6-7C9616880639}"/>
              </a:ext>
            </a:extLst>
          </p:cNvPr>
          <p:cNvSpPr/>
          <p:nvPr/>
        </p:nvSpPr>
        <p:spPr>
          <a:xfrm>
            <a:off x="0" y="1614890"/>
            <a:ext cx="12192000" cy="23004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26786F-0AC7-8EB1-BCF4-0F4BF1377C10}"/>
              </a:ext>
            </a:extLst>
          </p:cNvPr>
          <p:cNvSpPr txBox="1"/>
          <p:nvPr/>
        </p:nvSpPr>
        <p:spPr>
          <a:xfrm>
            <a:off x="420391" y="377532"/>
            <a:ext cx="13006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</a:p>
          <a:p>
            <a:pPr algn="ctr"/>
            <a:r>
              <a:rPr lang="en-GB" sz="16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  <a:r>
              <a:rPr lang="en-GB" sz="16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elopment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8AD48A-88A3-6B75-226D-8B3498D76C82}"/>
              </a:ext>
            </a:extLst>
          </p:cNvPr>
          <p:cNvSpPr txBox="1"/>
          <p:nvPr/>
        </p:nvSpPr>
        <p:spPr>
          <a:xfrm>
            <a:off x="10287339" y="377532"/>
            <a:ext cx="10999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OPS</a:t>
            </a:r>
          </a:p>
          <a:p>
            <a:pPr algn="ctr"/>
            <a:r>
              <a:rPr lang="en-GB" sz="16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operations</a:t>
            </a:r>
            <a:endParaRPr lang="en-GB" sz="1200" b="1">
              <a:solidFill>
                <a:srgbClr val="C00000"/>
              </a:solidFill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1EDFA4C-1085-9B1F-E7F3-92C5F9B42325}"/>
              </a:ext>
            </a:extLst>
          </p:cNvPr>
          <p:cNvSpPr txBox="1"/>
          <p:nvPr/>
        </p:nvSpPr>
        <p:spPr>
          <a:xfrm>
            <a:off x="5565125" y="346755"/>
            <a:ext cx="14918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b="1">
                <a:solidFill>
                  <a:srgbClr val="7030A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CODE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05CC87FA-4436-C1DD-8D0C-65553C212627}"/>
              </a:ext>
            </a:extLst>
          </p:cNvPr>
          <p:cNvSpPr/>
          <p:nvPr/>
        </p:nvSpPr>
        <p:spPr>
          <a:xfrm>
            <a:off x="0" y="5129363"/>
            <a:ext cx="12192000" cy="1520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528234-4B98-631D-B111-38316E7B8363}"/>
              </a:ext>
            </a:extLst>
          </p:cNvPr>
          <p:cNvSpPr txBox="1"/>
          <p:nvPr/>
        </p:nvSpPr>
        <p:spPr>
          <a:xfrm>
            <a:off x="5392641" y="2053362"/>
            <a:ext cx="183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Application Layer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625F62-BAD0-E12F-43DA-FD4F303D6AE1}"/>
              </a:ext>
            </a:extLst>
          </p:cNvPr>
          <p:cNvSpPr txBox="1"/>
          <p:nvPr/>
        </p:nvSpPr>
        <p:spPr>
          <a:xfrm>
            <a:off x="5561629" y="3107580"/>
            <a:ext cx="14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Domain Layer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F14AB37-74DB-A6E4-E4B5-131B241389B5}"/>
              </a:ext>
            </a:extLst>
          </p:cNvPr>
          <p:cNvSpPr txBox="1"/>
          <p:nvPr/>
        </p:nvSpPr>
        <p:spPr>
          <a:xfrm>
            <a:off x="5549863" y="5704987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Adapter Layer</a:t>
            </a:r>
          </a:p>
        </p:txBody>
      </p: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5564DC09-8B9A-BC74-8CA5-8E3EA3FADBA7}"/>
              </a:ext>
            </a:extLst>
          </p:cNvPr>
          <p:cNvCxnSpPr>
            <a:cxnSpLocks/>
            <a:stCxn id="4" idx="3"/>
            <a:endCxn id="57" idx="1"/>
          </p:cNvCxnSpPr>
          <p:nvPr/>
        </p:nvCxnSpPr>
        <p:spPr>
          <a:xfrm flipV="1">
            <a:off x="2032916" y="2716784"/>
            <a:ext cx="343293" cy="1670197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14B15A9A-F9D8-387A-0541-94F21AD3BC79}"/>
              </a:ext>
            </a:extLst>
          </p:cNvPr>
          <p:cNvCxnSpPr>
            <a:cxnSpLocks/>
            <a:stCxn id="4" idx="3"/>
            <a:endCxn id="58" idx="1"/>
          </p:cNvCxnSpPr>
          <p:nvPr/>
        </p:nvCxnSpPr>
        <p:spPr>
          <a:xfrm>
            <a:off x="2032916" y="4386981"/>
            <a:ext cx="343293" cy="1502672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구부러짐 39">
            <a:extLst>
              <a:ext uri="{FF2B5EF4-FFF2-40B4-BE49-F238E27FC236}">
                <a16:creationId xmlns:a16="http://schemas.microsoft.com/office/drawing/2014/main" id="{3C99B148-966E-69E4-DB7D-C592B3052604}"/>
              </a:ext>
            </a:extLst>
          </p:cNvPr>
          <p:cNvCxnSpPr>
            <a:cxnSpLocks/>
            <a:stCxn id="5" idx="1"/>
            <a:endCxn id="73" idx="3"/>
          </p:cNvCxnSpPr>
          <p:nvPr/>
        </p:nvCxnSpPr>
        <p:spPr>
          <a:xfrm rot="10800000">
            <a:off x="10192513" y="2716785"/>
            <a:ext cx="343293" cy="1805591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구부러짐 42">
            <a:extLst>
              <a:ext uri="{FF2B5EF4-FFF2-40B4-BE49-F238E27FC236}">
                <a16:creationId xmlns:a16="http://schemas.microsoft.com/office/drawing/2014/main" id="{A11E160A-664E-8817-37EA-B5FF4BD3BA83}"/>
              </a:ext>
            </a:extLst>
          </p:cNvPr>
          <p:cNvCxnSpPr>
            <a:cxnSpLocks/>
            <a:stCxn id="5" idx="1"/>
            <a:endCxn id="87" idx="3"/>
          </p:cNvCxnSpPr>
          <p:nvPr/>
        </p:nvCxnSpPr>
        <p:spPr>
          <a:xfrm rot="10800000" flipV="1">
            <a:off x="10192513" y="4522375"/>
            <a:ext cx="343293" cy="1367278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구부러짐 32">
            <a:extLst>
              <a:ext uri="{FF2B5EF4-FFF2-40B4-BE49-F238E27FC236}">
                <a16:creationId xmlns:a16="http://schemas.microsoft.com/office/drawing/2014/main" id="{F893C99A-F695-1F3C-85F0-718DA5B1318C}"/>
              </a:ext>
            </a:extLst>
          </p:cNvPr>
          <p:cNvCxnSpPr>
            <a:cxnSpLocks/>
            <a:stCxn id="57" idx="3"/>
            <a:endCxn id="53" idx="1"/>
          </p:cNvCxnSpPr>
          <p:nvPr/>
        </p:nvCxnSpPr>
        <p:spPr>
          <a:xfrm flipV="1">
            <a:off x="3594836" y="2238028"/>
            <a:ext cx="391535" cy="478756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CD86118A-6BB1-C41F-7861-EA73BC1943A3}"/>
              </a:ext>
            </a:extLst>
          </p:cNvPr>
          <p:cNvCxnSpPr>
            <a:cxnSpLocks/>
            <a:stCxn id="57" idx="3"/>
            <a:endCxn id="54" idx="1"/>
          </p:cNvCxnSpPr>
          <p:nvPr/>
        </p:nvCxnSpPr>
        <p:spPr>
          <a:xfrm>
            <a:off x="3594836" y="2716784"/>
            <a:ext cx="391535" cy="575462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DACB618-1B55-6C1F-9B94-F7A1A1F87B85}"/>
              </a:ext>
            </a:extLst>
          </p:cNvPr>
          <p:cNvSpPr txBox="1"/>
          <p:nvPr/>
        </p:nvSpPr>
        <p:spPr>
          <a:xfrm>
            <a:off x="4129050" y="3122969"/>
            <a:ext cx="933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0070C0"/>
                </a:solidFill>
              </a:rPr>
              <a:t>Biz. </a:t>
            </a:r>
            <a:r>
              <a:rPr lang="ko-KR" altLang="en-US" sz="1600">
                <a:solidFill>
                  <a:srgbClr val="0070C0"/>
                </a:solidFill>
              </a:rPr>
              <a:t>단위</a:t>
            </a:r>
            <a:endParaRPr lang="en-GB" sz="1600">
              <a:solidFill>
                <a:srgbClr val="0070C0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3FC5A239-6F0A-55D1-3B64-9F13EFF545AE}"/>
              </a:ext>
            </a:extLst>
          </p:cNvPr>
          <p:cNvSpPr/>
          <p:nvPr/>
        </p:nvSpPr>
        <p:spPr>
          <a:xfrm>
            <a:off x="3986371" y="3012276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9B2F9A-F5C3-3EB5-A81A-EC5BDF755BF5}"/>
              </a:ext>
            </a:extLst>
          </p:cNvPr>
          <p:cNvSpPr txBox="1"/>
          <p:nvPr/>
        </p:nvSpPr>
        <p:spPr>
          <a:xfrm>
            <a:off x="4129050" y="2068751"/>
            <a:ext cx="933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0070C0"/>
                </a:solidFill>
              </a:rPr>
              <a:t>Biz. </a:t>
            </a:r>
            <a:r>
              <a:rPr lang="ko-KR" altLang="en-US" sz="1600">
                <a:solidFill>
                  <a:srgbClr val="0070C0"/>
                </a:solidFill>
              </a:rPr>
              <a:t>흐름</a:t>
            </a:r>
            <a:endParaRPr lang="en-GB" sz="1600">
              <a:solidFill>
                <a:srgbClr val="0070C0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387C4F7F-9031-4236-12C4-B97C9F74E25F}"/>
              </a:ext>
            </a:extLst>
          </p:cNvPr>
          <p:cNvSpPr/>
          <p:nvPr/>
        </p:nvSpPr>
        <p:spPr>
          <a:xfrm>
            <a:off x="3986371" y="1958058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12ED2B-8F0E-C632-D103-8FEB7AB4542A}"/>
              </a:ext>
            </a:extLst>
          </p:cNvPr>
          <p:cNvSpPr txBox="1"/>
          <p:nvPr/>
        </p:nvSpPr>
        <p:spPr>
          <a:xfrm>
            <a:off x="2729683" y="2532118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0070C0"/>
                </a:solidFill>
              </a:rPr>
              <a:t>Biz.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9C0ED8F6-7F24-17F3-4780-F1A824904EAC}"/>
              </a:ext>
            </a:extLst>
          </p:cNvPr>
          <p:cNvSpPr/>
          <p:nvPr/>
        </p:nvSpPr>
        <p:spPr>
          <a:xfrm>
            <a:off x="2376209" y="2436814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A2AB09-744A-0A90-BD21-95D7F86F03DE}"/>
              </a:ext>
            </a:extLst>
          </p:cNvPr>
          <p:cNvSpPr txBox="1"/>
          <p:nvPr/>
        </p:nvSpPr>
        <p:spPr>
          <a:xfrm>
            <a:off x="2650975" y="5704987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0070C0"/>
                </a:solidFill>
              </a:rPr>
              <a:t>Tech.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C132498-791E-BD5D-06EC-1E1B079E3758}"/>
              </a:ext>
            </a:extLst>
          </p:cNvPr>
          <p:cNvSpPr/>
          <p:nvPr/>
        </p:nvSpPr>
        <p:spPr>
          <a:xfrm>
            <a:off x="2376209" y="5609683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A0C6C9A2-5D21-42CD-EF33-30CD6FFEF34A}"/>
              </a:ext>
            </a:extLst>
          </p:cNvPr>
          <p:cNvCxnSpPr>
            <a:cxnSpLocks/>
            <a:stCxn id="73" idx="1"/>
            <a:endCxn id="56" idx="3"/>
          </p:cNvCxnSpPr>
          <p:nvPr/>
        </p:nvCxnSpPr>
        <p:spPr>
          <a:xfrm rot="10800000">
            <a:off x="8632565" y="2238028"/>
            <a:ext cx="341321" cy="478756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구부러짐 49">
            <a:extLst>
              <a:ext uri="{FF2B5EF4-FFF2-40B4-BE49-F238E27FC236}">
                <a16:creationId xmlns:a16="http://schemas.microsoft.com/office/drawing/2014/main" id="{DC305982-032D-AC8E-491D-C298BB121217}"/>
              </a:ext>
            </a:extLst>
          </p:cNvPr>
          <p:cNvCxnSpPr>
            <a:cxnSpLocks/>
            <a:stCxn id="73" idx="1"/>
            <a:endCxn id="55" idx="3"/>
          </p:cNvCxnSpPr>
          <p:nvPr/>
        </p:nvCxnSpPr>
        <p:spPr>
          <a:xfrm rot="10800000" flipV="1">
            <a:off x="8632565" y="2716784"/>
            <a:ext cx="341321" cy="575462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AAEE41E-F87B-7F98-C84A-B40EE5CA4D81}"/>
              </a:ext>
            </a:extLst>
          </p:cNvPr>
          <p:cNvSpPr txBox="1"/>
          <p:nvPr/>
        </p:nvSpPr>
        <p:spPr>
          <a:xfrm>
            <a:off x="7556616" y="3122969"/>
            <a:ext cx="933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C00000"/>
                </a:solidFill>
              </a:rPr>
              <a:t>Biz. </a:t>
            </a:r>
            <a:r>
              <a:rPr lang="ko-KR" altLang="en-US" sz="1600">
                <a:solidFill>
                  <a:srgbClr val="C00000"/>
                </a:solidFill>
              </a:rPr>
              <a:t>단위</a:t>
            </a:r>
            <a:endParaRPr lang="en-GB" sz="1600">
              <a:solidFill>
                <a:srgbClr val="C00000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FDD5B18-F78A-1DE3-881D-EC1D7A2C93EE}"/>
              </a:ext>
            </a:extLst>
          </p:cNvPr>
          <p:cNvSpPr/>
          <p:nvPr/>
        </p:nvSpPr>
        <p:spPr>
          <a:xfrm>
            <a:off x="7413937" y="3012276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AB53CC-63A5-0CE1-3353-017396E6B721}"/>
              </a:ext>
            </a:extLst>
          </p:cNvPr>
          <p:cNvSpPr txBox="1"/>
          <p:nvPr/>
        </p:nvSpPr>
        <p:spPr>
          <a:xfrm>
            <a:off x="7556616" y="2068751"/>
            <a:ext cx="933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C00000"/>
                </a:solidFill>
              </a:rPr>
              <a:t>Biz. </a:t>
            </a:r>
            <a:r>
              <a:rPr lang="ko-KR" altLang="en-US" sz="1600">
                <a:solidFill>
                  <a:srgbClr val="C00000"/>
                </a:solidFill>
              </a:rPr>
              <a:t>흐름</a:t>
            </a:r>
            <a:endParaRPr lang="en-GB" sz="1600">
              <a:solidFill>
                <a:srgbClr val="C00000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857B3C1-6BBB-3993-7674-E9E05BE1CAFB}"/>
              </a:ext>
            </a:extLst>
          </p:cNvPr>
          <p:cNvSpPr/>
          <p:nvPr/>
        </p:nvSpPr>
        <p:spPr>
          <a:xfrm>
            <a:off x="7413937" y="1958058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BB3ACF-26C1-4AC9-9A5B-E5E636C51859}"/>
              </a:ext>
            </a:extLst>
          </p:cNvPr>
          <p:cNvSpPr txBox="1"/>
          <p:nvPr/>
        </p:nvSpPr>
        <p:spPr>
          <a:xfrm>
            <a:off x="9327359" y="2532118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C00000"/>
                </a:solidFill>
              </a:rPr>
              <a:t>Biz.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F4C91C46-4E3A-CBDA-9F8D-95700CC6B82C}"/>
              </a:ext>
            </a:extLst>
          </p:cNvPr>
          <p:cNvSpPr/>
          <p:nvPr/>
        </p:nvSpPr>
        <p:spPr>
          <a:xfrm>
            <a:off x="8973885" y="2436814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9A0A746-E600-79FA-E83B-A29FB884A2D5}"/>
              </a:ext>
            </a:extLst>
          </p:cNvPr>
          <p:cNvSpPr txBox="1"/>
          <p:nvPr/>
        </p:nvSpPr>
        <p:spPr>
          <a:xfrm>
            <a:off x="9248651" y="5704987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5AAC6916-10AA-8B5D-23B2-339A4DDA9CFA}"/>
              </a:ext>
            </a:extLst>
          </p:cNvPr>
          <p:cNvSpPr/>
          <p:nvPr/>
        </p:nvSpPr>
        <p:spPr>
          <a:xfrm>
            <a:off x="8973885" y="5609683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D8041A07-6A03-C377-07A2-493EE6CC68D2}"/>
              </a:ext>
            </a:extLst>
          </p:cNvPr>
          <p:cNvGrpSpPr/>
          <p:nvPr/>
        </p:nvGrpSpPr>
        <p:grpSpPr>
          <a:xfrm>
            <a:off x="108478" y="4202315"/>
            <a:ext cx="1924438" cy="640119"/>
            <a:chOff x="108478" y="3689236"/>
            <a:chExt cx="1924438" cy="64011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6D54440-D59A-E91C-5575-D6F292D4A10C}"/>
                </a:ext>
              </a:extLst>
            </p:cNvPr>
            <p:cNvSpPr txBox="1"/>
            <p:nvPr/>
          </p:nvSpPr>
          <p:spPr>
            <a:xfrm>
              <a:off x="108478" y="3689236"/>
              <a:ext cx="1924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Voice of Customer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D38EADD-B1E7-6EC7-4346-0ED4A2742FE6}"/>
                </a:ext>
              </a:extLst>
            </p:cNvPr>
            <p:cNvSpPr txBox="1"/>
            <p:nvPr/>
          </p:nvSpPr>
          <p:spPr>
            <a:xfrm>
              <a:off x="423661" y="4021578"/>
              <a:ext cx="13389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>
                  <a:solidFill>
                    <a:srgbClr val="0070C0"/>
                  </a:solidFill>
                </a:rPr>
                <a:t>※ Requirement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62D7CCD6-9A3C-74E5-E1F2-E35C471B97A8}"/>
              </a:ext>
            </a:extLst>
          </p:cNvPr>
          <p:cNvSpPr txBox="1"/>
          <p:nvPr/>
        </p:nvSpPr>
        <p:spPr>
          <a:xfrm>
            <a:off x="2200304" y="4368486"/>
            <a:ext cx="13058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/>
              <a:t>decomposition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6A67C9E-FEA9-7857-9219-C30DCC85CC9F}"/>
              </a:ext>
            </a:extLst>
          </p:cNvPr>
          <p:cNvSpPr txBox="1"/>
          <p:nvPr/>
        </p:nvSpPr>
        <p:spPr>
          <a:xfrm>
            <a:off x="3467094" y="438387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분해</a:t>
            </a:r>
            <a:endParaRPr lang="en-GB" sz="12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C5E18D-EAD8-1104-AE74-BCC3414CA4E8}"/>
              </a:ext>
            </a:extLst>
          </p:cNvPr>
          <p:cNvSpPr txBox="1"/>
          <p:nvPr/>
        </p:nvSpPr>
        <p:spPr>
          <a:xfrm>
            <a:off x="10535805" y="4337709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b="1">
                <a:solidFill>
                  <a:srgbClr val="C00000"/>
                </a:solidFill>
              </a:rPr>
              <a:t>Logs</a:t>
            </a:r>
            <a:endParaRPr lang="en-GB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6DE443-E0C8-61F5-0F5C-732D372E371B}"/>
              </a:ext>
            </a:extLst>
          </p:cNvPr>
          <p:cNvSpPr txBox="1"/>
          <p:nvPr/>
        </p:nvSpPr>
        <p:spPr>
          <a:xfrm>
            <a:off x="9393233" y="4368487"/>
            <a:ext cx="9709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400"/>
              <a:t>distinguish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D3BF31D-875A-CF66-799C-0C3524BBBCFD}"/>
              </a:ext>
            </a:extLst>
          </p:cNvPr>
          <p:cNvSpPr txBox="1"/>
          <p:nvPr/>
        </p:nvSpPr>
        <p:spPr>
          <a:xfrm>
            <a:off x="8918529" y="438387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식별</a:t>
            </a:r>
            <a:endParaRPr lang="en-GB" sz="12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8173150-B029-DBD0-7C88-CB5475FC9E7B}"/>
              </a:ext>
            </a:extLst>
          </p:cNvPr>
          <p:cNvSpPr txBox="1"/>
          <p:nvPr/>
        </p:nvSpPr>
        <p:spPr>
          <a:xfrm>
            <a:off x="5949399" y="1396580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7030A0"/>
                </a:solidFill>
              </a:rPr>
              <a:t>관심사</a:t>
            </a:r>
            <a:endParaRPr lang="en-GB" sz="1400" b="1">
              <a:solidFill>
                <a:srgbClr val="7030A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A952F7F-699C-F435-5AE1-F36B22E24D23}"/>
              </a:ext>
            </a:extLst>
          </p:cNvPr>
          <p:cNvSpPr txBox="1"/>
          <p:nvPr/>
        </p:nvSpPr>
        <p:spPr>
          <a:xfrm>
            <a:off x="5949398" y="490477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7030A0"/>
                </a:solidFill>
              </a:rPr>
              <a:t>관심사</a:t>
            </a:r>
            <a:endParaRPr lang="en-GB" sz="1400" b="1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655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1C7B8F-5EC5-BB3C-23DC-091927D600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2871605D-94F8-56D8-B391-5FF968F7DC91}"/>
              </a:ext>
            </a:extLst>
          </p:cNvPr>
          <p:cNvSpPr/>
          <p:nvPr/>
        </p:nvSpPr>
        <p:spPr>
          <a:xfrm>
            <a:off x="0" y="1614890"/>
            <a:ext cx="12192000" cy="23004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E26AA5-4A2F-D547-5F89-2F74E44FB7C9}"/>
              </a:ext>
            </a:extLst>
          </p:cNvPr>
          <p:cNvSpPr txBox="1"/>
          <p:nvPr/>
        </p:nvSpPr>
        <p:spPr>
          <a:xfrm>
            <a:off x="420391" y="377532"/>
            <a:ext cx="13006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</a:p>
          <a:p>
            <a:pPr algn="ctr"/>
            <a:r>
              <a:rPr lang="en-GB" sz="16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  <a:r>
              <a:rPr lang="en-GB" sz="16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elopment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1DC061-690F-FF12-2BF5-78CE9BF93755}"/>
              </a:ext>
            </a:extLst>
          </p:cNvPr>
          <p:cNvSpPr txBox="1"/>
          <p:nvPr/>
        </p:nvSpPr>
        <p:spPr>
          <a:xfrm>
            <a:off x="10287339" y="377532"/>
            <a:ext cx="10999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OPS</a:t>
            </a:r>
          </a:p>
          <a:p>
            <a:pPr algn="ctr"/>
            <a:r>
              <a:rPr lang="en-GB" sz="16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operations</a:t>
            </a:r>
            <a:endParaRPr lang="en-GB" sz="1200" b="1">
              <a:solidFill>
                <a:srgbClr val="C00000"/>
              </a:solidFill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2D4CDA-D933-9947-7E99-F1C3D80B1963}"/>
              </a:ext>
            </a:extLst>
          </p:cNvPr>
          <p:cNvSpPr txBox="1"/>
          <p:nvPr/>
        </p:nvSpPr>
        <p:spPr>
          <a:xfrm>
            <a:off x="5565125" y="346755"/>
            <a:ext cx="14918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b="1">
                <a:solidFill>
                  <a:srgbClr val="7030A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CODE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11A24DDF-E0CA-A33A-233D-F922CD1178FF}"/>
              </a:ext>
            </a:extLst>
          </p:cNvPr>
          <p:cNvSpPr/>
          <p:nvPr/>
        </p:nvSpPr>
        <p:spPr>
          <a:xfrm>
            <a:off x="0" y="5129363"/>
            <a:ext cx="12192000" cy="1520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3103A93-BEAF-1073-0B7A-1CB4EEB18612}"/>
              </a:ext>
            </a:extLst>
          </p:cNvPr>
          <p:cNvSpPr txBox="1"/>
          <p:nvPr/>
        </p:nvSpPr>
        <p:spPr>
          <a:xfrm>
            <a:off x="5392641" y="2053362"/>
            <a:ext cx="183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Application Layer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E9EB3F-3EC6-68E5-EFCF-E1655E3EE319}"/>
              </a:ext>
            </a:extLst>
          </p:cNvPr>
          <p:cNvSpPr txBox="1"/>
          <p:nvPr/>
        </p:nvSpPr>
        <p:spPr>
          <a:xfrm>
            <a:off x="5561629" y="3107580"/>
            <a:ext cx="14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Domain Layer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4CC5BF-7317-88CA-0192-7096B8A82F03}"/>
              </a:ext>
            </a:extLst>
          </p:cNvPr>
          <p:cNvSpPr txBox="1"/>
          <p:nvPr/>
        </p:nvSpPr>
        <p:spPr>
          <a:xfrm>
            <a:off x="5549863" y="5704987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Adapter Layer</a:t>
            </a:r>
          </a:p>
        </p:txBody>
      </p: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E77F2354-2AA3-9770-D374-7747BFC30F28}"/>
              </a:ext>
            </a:extLst>
          </p:cNvPr>
          <p:cNvCxnSpPr>
            <a:cxnSpLocks/>
            <a:stCxn id="4" idx="3"/>
            <a:endCxn id="57" idx="1"/>
          </p:cNvCxnSpPr>
          <p:nvPr/>
        </p:nvCxnSpPr>
        <p:spPr>
          <a:xfrm flipV="1">
            <a:off x="2032916" y="2716784"/>
            <a:ext cx="343293" cy="1670197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218C7CBC-0CDE-47E4-5483-08FFFF2F6BF0}"/>
              </a:ext>
            </a:extLst>
          </p:cNvPr>
          <p:cNvCxnSpPr>
            <a:cxnSpLocks/>
            <a:stCxn id="4" idx="3"/>
            <a:endCxn id="58" idx="1"/>
          </p:cNvCxnSpPr>
          <p:nvPr/>
        </p:nvCxnSpPr>
        <p:spPr>
          <a:xfrm>
            <a:off x="2032916" y="4386981"/>
            <a:ext cx="343293" cy="1502672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구부러짐 39">
            <a:extLst>
              <a:ext uri="{FF2B5EF4-FFF2-40B4-BE49-F238E27FC236}">
                <a16:creationId xmlns:a16="http://schemas.microsoft.com/office/drawing/2014/main" id="{38D6B454-9626-3BCA-8423-E45EB05BCBBB}"/>
              </a:ext>
            </a:extLst>
          </p:cNvPr>
          <p:cNvCxnSpPr>
            <a:cxnSpLocks/>
            <a:stCxn id="5" idx="1"/>
            <a:endCxn id="73" idx="3"/>
          </p:cNvCxnSpPr>
          <p:nvPr/>
        </p:nvCxnSpPr>
        <p:spPr>
          <a:xfrm rot="10800000">
            <a:off x="10192513" y="2716785"/>
            <a:ext cx="343293" cy="1805591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구부러짐 42">
            <a:extLst>
              <a:ext uri="{FF2B5EF4-FFF2-40B4-BE49-F238E27FC236}">
                <a16:creationId xmlns:a16="http://schemas.microsoft.com/office/drawing/2014/main" id="{97393F77-4A54-D375-6AA0-5F04C9735636}"/>
              </a:ext>
            </a:extLst>
          </p:cNvPr>
          <p:cNvCxnSpPr>
            <a:cxnSpLocks/>
            <a:stCxn id="5" idx="1"/>
            <a:endCxn id="87" idx="3"/>
          </p:cNvCxnSpPr>
          <p:nvPr/>
        </p:nvCxnSpPr>
        <p:spPr>
          <a:xfrm rot="10800000" flipV="1">
            <a:off x="10192513" y="4522375"/>
            <a:ext cx="343293" cy="1367278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구부러짐 32">
            <a:extLst>
              <a:ext uri="{FF2B5EF4-FFF2-40B4-BE49-F238E27FC236}">
                <a16:creationId xmlns:a16="http://schemas.microsoft.com/office/drawing/2014/main" id="{7B41784F-F3C2-9578-8DE9-5DC8F5A5A764}"/>
              </a:ext>
            </a:extLst>
          </p:cNvPr>
          <p:cNvCxnSpPr>
            <a:cxnSpLocks/>
            <a:stCxn id="57" idx="3"/>
            <a:endCxn id="53" idx="1"/>
          </p:cNvCxnSpPr>
          <p:nvPr/>
        </p:nvCxnSpPr>
        <p:spPr>
          <a:xfrm flipV="1">
            <a:off x="3594836" y="2238028"/>
            <a:ext cx="391535" cy="478756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5F33ECFD-DE24-4FDE-EAB9-5D97FF03F514}"/>
              </a:ext>
            </a:extLst>
          </p:cNvPr>
          <p:cNvCxnSpPr>
            <a:cxnSpLocks/>
            <a:stCxn id="57" idx="3"/>
            <a:endCxn id="54" idx="1"/>
          </p:cNvCxnSpPr>
          <p:nvPr/>
        </p:nvCxnSpPr>
        <p:spPr>
          <a:xfrm>
            <a:off x="3594836" y="2716784"/>
            <a:ext cx="391535" cy="575462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AF4F0AB-B3D1-BB2A-CD3E-824D3709BCCF}"/>
              </a:ext>
            </a:extLst>
          </p:cNvPr>
          <p:cNvSpPr txBox="1"/>
          <p:nvPr/>
        </p:nvSpPr>
        <p:spPr>
          <a:xfrm>
            <a:off x="4157103" y="3122969"/>
            <a:ext cx="8771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0070C0"/>
                </a:solidFill>
              </a:rPr>
              <a:t>Biz. Unit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6EB201D-8E5D-B254-A6D6-BC19DDFB6BF2}"/>
              </a:ext>
            </a:extLst>
          </p:cNvPr>
          <p:cNvSpPr/>
          <p:nvPr/>
        </p:nvSpPr>
        <p:spPr>
          <a:xfrm>
            <a:off x="3986371" y="3012276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E408E8-E52E-1FBC-679F-0F8F88B84DB8}"/>
              </a:ext>
            </a:extLst>
          </p:cNvPr>
          <p:cNvSpPr txBox="1"/>
          <p:nvPr/>
        </p:nvSpPr>
        <p:spPr>
          <a:xfrm>
            <a:off x="4135879" y="2068751"/>
            <a:ext cx="9196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0070C0"/>
                </a:solidFill>
              </a:rPr>
              <a:t>Biz. Flow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3A1B171-EF22-8C50-94A1-60125335BC2B}"/>
              </a:ext>
            </a:extLst>
          </p:cNvPr>
          <p:cNvSpPr/>
          <p:nvPr/>
        </p:nvSpPr>
        <p:spPr>
          <a:xfrm>
            <a:off x="3986371" y="1958058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958CC8-488D-7123-D067-F9EF75FCC03F}"/>
              </a:ext>
            </a:extLst>
          </p:cNvPr>
          <p:cNvSpPr txBox="1"/>
          <p:nvPr/>
        </p:nvSpPr>
        <p:spPr>
          <a:xfrm>
            <a:off x="2729683" y="2532118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0070C0"/>
                </a:solidFill>
              </a:rPr>
              <a:t>Biz.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A4D7FF7-20BF-50C1-FDC7-37EAFD90E986}"/>
              </a:ext>
            </a:extLst>
          </p:cNvPr>
          <p:cNvSpPr/>
          <p:nvPr/>
        </p:nvSpPr>
        <p:spPr>
          <a:xfrm>
            <a:off x="2376209" y="2436814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5E3DA7-D94D-91C4-FFC2-C3BBE882CF93}"/>
              </a:ext>
            </a:extLst>
          </p:cNvPr>
          <p:cNvSpPr txBox="1"/>
          <p:nvPr/>
        </p:nvSpPr>
        <p:spPr>
          <a:xfrm>
            <a:off x="2650975" y="5704987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0070C0"/>
                </a:solidFill>
              </a:rPr>
              <a:t>Tech.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01E7D022-8D69-830D-7EB0-C8791BFEE4CB}"/>
              </a:ext>
            </a:extLst>
          </p:cNvPr>
          <p:cNvSpPr/>
          <p:nvPr/>
        </p:nvSpPr>
        <p:spPr>
          <a:xfrm>
            <a:off x="2376209" y="5609683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BB3C5513-3791-2637-7FF1-8617C26EE4BA}"/>
              </a:ext>
            </a:extLst>
          </p:cNvPr>
          <p:cNvCxnSpPr>
            <a:cxnSpLocks/>
            <a:stCxn id="73" idx="1"/>
            <a:endCxn id="56" idx="3"/>
          </p:cNvCxnSpPr>
          <p:nvPr/>
        </p:nvCxnSpPr>
        <p:spPr>
          <a:xfrm rot="10800000">
            <a:off x="8635697" y="2238028"/>
            <a:ext cx="338189" cy="478756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구부러짐 49">
            <a:extLst>
              <a:ext uri="{FF2B5EF4-FFF2-40B4-BE49-F238E27FC236}">
                <a16:creationId xmlns:a16="http://schemas.microsoft.com/office/drawing/2014/main" id="{81DE20E6-A842-A5B8-6540-4D16BD262C35}"/>
              </a:ext>
            </a:extLst>
          </p:cNvPr>
          <p:cNvCxnSpPr>
            <a:cxnSpLocks/>
            <a:stCxn id="73" idx="1"/>
            <a:endCxn id="55" idx="3"/>
          </p:cNvCxnSpPr>
          <p:nvPr/>
        </p:nvCxnSpPr>
        <p:spPr>
          <a:xfrm rot="10800000" flipV="1">
            <a:off x="8629431" y="2716784"/>
            <a:ext cx="344454" cy="575462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187DC8D-C4F3-B9B0-E910-35A728A70793}"/>
              </a:ext>
            </a:extLst>
          </p:cNvPr>
          <p:cNvSpPr txBox="1"/>
          <p:nvPr/>
        </p:nvSpPr>
        <p:spPr>
          <a:xfrm>
            <a:off x="7581536" y="3122969"/>
            <a:ext cx="8771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C00000"/>
                </a:solidFill>
              </a:rPr>
              <a:t>Biz. Unit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9BF3DB4-6362-EEEE-B37C-07DF2D7AF381}"/>
              </a:ext>
            </a:extLst>
          </p:cNvPr>
          <p:cNvSpPr/>
          <p:nvPr/>
        </p:nvSpPr>
        <p:spPr>
          <a:xfrm>
            <a:off x="7410804" y="3012276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620BE0-A67E-C583-A78A-8DA40E2C1355}"/>
              </a:ext>
            </a:extLst>
          </p:cNvPr>
          <p:cNvSpPr txBox="1"/>
          <p:nvPr/>
        </p:nvSpPr>
        <p:spPr>
          <a:xfrm>
            <a:off x="7566577" y="2068751"/>
            <a:ext cx="9196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C00000"/>
                </a:solidFill>
              </a:rPr>
              <a:t>Biz. Flow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2070A26-E127-028B-3DB2-9D26DD0598E2}"/>
              </a:ext>
            </a:extLst>
          </p:cNvPr>
          <p:cNvSpPr/>
          <p:nvPr/>
        </p:nvSpPr>
        <p:spPr>
          <a:xfrm>
            <a:off x="7417069" y="1958058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5CFCF2-1C32-299E-9309-46E665016BB2}"/>
              </a:ext>
            </a:extLst>
          </p:cNvPr>
          <p:cNvSpPr txBox="1"/>
          <p:nvPr/>
        </p:nvSpPr>
        <p:spPr>
          <a:xfrm>
            <a:off x="9327359" y="2532118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C00000"/>
                </a:solidFill>
              </a:rPr>
              <a:t>Biz.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D34B02D1-5067-ED52-5031-9CB462189B65}"/>
              </a:ext>
            </a:extLst>
          </p:cNvPr>
          <p:cNvSpPr/>
          <p:nvPr/>
        </p:nvSpPr>
        <p:spPr>
          <a:xfrm>
            <a:off x="8973885" y="2436814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1E6BD78-D25D-E031-97F1-3CD6A4AF70B5}"/>
              </a:ext>
            </a:extLst>
          </p:cNvPr>
          <p:cNvSpPr txBox="1"/>
          <p:nvPr/>
        </p:nvSpPr>
        <p:spPr>
          <a:xfrm>
            <a:off x="9248651" y="5704987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85E807F7-89D7-27A7-B1BA-31E671C00CAA}"/>
              </a:ext>
            </a:extLst>
          </p:cNvPr>
          <p:cNvSpPr/>
          <p:nvPr/>
        </p:nvSpPr>
        <p:spPr>
          <a:xfrm>
            <a:off x="8973885" y="5609683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DE6D430-962F-C68E-CC02-B478AEFBC864}"/>
              </a:ext>
            </a:extLst>
          </p:cNvPr>
          <p:cNvGrpSpPr/>
          <p:nvPr/>
        </p:nvGrpSpPr>
        <p:grpSpPr>
          <a:xfrm>
            <a:off x="108478" y="4202315"/>
            <a:ext cx="1924438" cy="640119"/>
            <a:chOff x="108478" y="3689236"/>
            <a:chExt cx="1924438" cy="64011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C450B34-F5CA-1DBC-6ADF-337C4094CCFF}"/>
                </a:ext>
              </a:extLst>
            </p:cNvPr>
            <p:cNvSpPr txBox="1"/>
            <p:nvPr/>
          </p:nvSpPr>
          <p:spPr>
            <a:xfrm>
              <a:off x="108478" y="3689236"/>
              <a:ext cx="1924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Voice of Customer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C75C4B9-1F85-15BE-D328-E38FDA0A420E}"/>
                </a:ext>
              </a:extLst>
            </p:cNvPr>
            <p:cNvSpPr txBox="1"/>
            <p:nvPr/>
          </p:nvSpPr>
          <p:spPr>
            <a:xfrm>
              <a:off x="423661" y="4021578"/>
              <a:ext cx="13389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>
                  <a:solidFill>
                    <a:srgbClr val="0070C0"/>
                  </a:solidFill>
                </a:rPr>
                <a:t>※ Requirement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181A8E28-4D19-2D27-74BB-EAAFD551C139}"/>
              </a:ext>
            </a:extLst>
          </p:cNvPr>
          <p:cNvSpPr txBox="1"/>
          <p:nvPr/>
        </p:nvSpPr>
        <p:spPr>
          <a:xfrm>
            <a:off x="2200304" y="4368486"/>
            <a:ext cx="13058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/>
              <a:t>decomposition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C013107-5B75-7B4F-1F30-2CA794E081F7}"/>
              </a:ext>
            </a:extLst>
          </p:cNvPr>
          <p:cNvSpPr txBox="1"/>
          <p:nvPr/>
        </p:nvSpPr>
        <p:spPr>
          <a:xfrm>
            <a:off x="3467094" y="438387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분해</a:t>
            </a:r>
            <a:endParaRPr lang="en-GB" sz="12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998064-BDA7-F64A-E78F-E3F7B2DDB37F}"/>
              </a:ext>
            </a:extLst>
          </p:cNvPr>
          <p:cNvSpPr txBox="1"/>
          <p:nvPr/>
        </p:nvSpPr>
        <p:spPr>
          <a:xfrm>
            <a:off x="10535805" y="4337709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b="1">
                <a:solidFill>
                  <a:srgbClr val="C00000"/>
                </a:solidFill>
              </a:rPr>
              <a:t>Logs</a:t>
            </a:r>
            <a:endParaRPr lang="en-GB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78FD901-6C04-8C52-A9C2-756F2C98D0CA}"/>
              </a:ext>
            </a:extLst>
          </p:cNvPr>
          <p:cNvSpPr txBox="1"/>
          <p:nvPr/>
        </p:nvSpPr>
        <p:spPr>
          <a:xfrm>
            <a:off x="9393233" y="4368487"/>
            <a:ext cx="9709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400"/>
              <a:t>distinguish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1633866-B8B0-99A3-07D9-0F874C3C24E1}"/>
              </a:ext>
            </a:extLst>
          </p:cNvPr>
          <p:cNvSpPr txBox="1"/>
          <p:nvPr/>
        </p:nvSpPr>
        <p:spPr>
          <a:xfrm>
            <a:off x="8918529" y="438387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식별</a:t>
            </a:r>
            <a:endParaRPr lang="en-GB" sz="12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F410D84-BD66-15DE-93EB-09A2B541D65C}"/>
              </a:ext>
            </a:extLst>
          </p:cNvPr>
          <p:cNvSpPr txBox="1"/>
          <p:nvPr/>
        </p:nvSpPr>
        <p:spPr>
          <a:xfrm>
            <a:off x="5912529" y="1396580"/>
            <a:ext cx="7970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Biz.</a:t>
            </a:r>
          </a:p>
          <a:p>
            <a:pPr algn="ctr"/>
            <a:r>
              <a:rPr lang="en-GB" sz="1400" b="1">
                <a:solidFill>
                  <a:srgbClr val="7030A0"/>
                </a:solidFill>
              </a:rPr>
              <a:t>Concern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427A66F-1F1F-CEB4-3BC5-530EFF28C28A}"/>
              </a:ext>
            </a:extLst>
          </p:cNvPr>
          <p:cNvSpPr txBox="1"/>
          <p:nvPr/>
        </p:nvSpPr>
        <p:spPr>
          <a:xfrm>
            <a:off x="5912529" y="4904777"/>
            <a:ext cx="7970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Tech.</a:t>
            </a:r>
          </a:p>
          <a:p>
            <a:pPr algn="ctr"/>
            <a:r>
              <a:rPr lang="en-GB" sz="1400" b="1">
                <a:solidFill>
                  <a:srgbClr val="7030A0"/>
                </a:solidFill>
              </a:rPr>
              <a:t>Concern</a:t>
            </a:r>
          </a:p>
        </p:txBody>
      </p:sp>
    </p:spTree>
    <p:extLst>
      <p:ext uri="{BB962C8B-B14F-4D97-AF65-F5344CB8AC3E}">
        <p14:creationId xmlns:p14="http://schemas.microsoft.com/office/powerpoint/2010/main" val="16751212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9A1A558F-3A8D-33B0-0EDC-5AF8B1238133}"/>
              </a:ext>
            </a:extLst>
          </p:cNvPr>
          <p:cNvSpPr/>
          <p:nvPr/>
        </p:nvSpPr>
        <p:spPr>
          <a:xfrm>
            <a:off x="4834848" y="4707155"/>
            <a:ext cx="2522305" cy="88871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F8A3523-C5BA-08A7-425B-A431F73AC7BB}"/>
              </a:ext>
            </a:extLst>
          </p:cNvPr>
          <p:cNvSpPr txBox="1"/>
          <p:nvPr/>
        </p:nvSpPr>
        <p:spPr>
          <a:xfrm>
            <a:off x="5346596" y="4823375"/>
            <a:ext cx="14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CB9441C-30F7-7852-F73D-AF4F8BDC2619}"/>
              </a:ext>
            </a:extLst>
          </p:cNvPr>
          <p:cNvSpPr txBox="1"/>
          <p:nvPr/>
        </p:nvSpPr>
        <p:spPr>
          <a:xfrm>
            <a:off x="5690280" y="5171873"/>
            <a:ext cx="811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Unit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C1D9AC-E59C-B684-F7E0-723BF977A6CE}"/>
              </a:ext>
            </a:extLst>
          </p:cNvPr>
          <p:cNvSpPr txBox="1"/>
          <p:nvPr/>
        </p:nvSpPr>
        <p:spPr>
          <a:xfrm>
            <a:off x="5734365" y="2060148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8ACC41C-8E37-7822-A2E1-522CD57D1BF6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6096001" y="3982120"/>
            <a:ext cx="0" cy="7250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565EE6A-B37B-9635-5CC1-AD057AC8AA74}"/>
              </a:ext>
            </a:extLst>
          </p:cNvPr>
          <p:cNvSpPr/>
          <p:nvPr/>
        </p:nvSpPr>
        <p:spPr>
          <a:xfrm>
            <a:off x="1222771" y="3093405"/>
            <a:ext cx="2522305" cy="8887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D81B2E-FF32-A87C-1FB7-D2DF5CD35024}"/>
              </a:ext>
            </a:extLst>
          </p:cNvPr>
          <p:cNvSpPr txBox="1"/>
          <p:nvPr/>
        </p:nvSpPr>
        <p:spPr>
          <a:xfrm>
            <a:off x="1722753" y="3209625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62CCEB7-4200-C67A-0DE7-ACF353F0A272}"/>
              </a:ext>
            </a:extLst>
          </p:cNvPr>
          <p:cNvSpPr/>
          <p:nvPr/>
        </p:nvSpPr>
        <p:spPr>
          <a:xfrm>
            <a:off x="8446925" y="3093404"/>
            <a:ext cx="2522305" cy="8887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C6045D-DDE2-E666-51C6-80A86EF00FB2}"/>
              </a:ext>
            </a:extLst>
          </p:cNvPr>
          <p:cNvSpPr txBox="1"/>
          <p:nvPr/>
        </p:nvSpPr>
        <p:spPr>
          <a:xfrm>
            <a:off x="8946907" y="3209625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Adapter Layer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1E611AD-F83A-7F36-6D44-FFECE2988715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>
            <a:off x="3745076" y="3537763"/>
            <a:ext cx="108977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A5D6C57-E835-D13C-98E3-64657E86034E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 flipV="1">
            <a:off x="7357153" y="3537762"/>
            <a:ext cx="1089772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876EF6A-0CCF-FF76-538D-420FA0D697D6}"/>
              </a:ext>
            </a:extLst>
          </p:cNvPr>
          <p:cNvSpPr txBox="1"/>
          <p:nvPr/>
        </p:nvSpPr>
        <p:spPr>
          <a:xfrm>
            <a:off x="2122285" y="206014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14342B3-307D-A98C-882A-A88AAF8F9298}"/>
              </a:ext>
            </a:extLst>
          </p:cNvPr>
          <p:cNvSpPr txBox="1"/>
          <p:nvPr/>
        </p:nvSpPr>
        <p:spPr>
          <a:xfrm>
            <a:off x="9346439" y="206014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9DC3310-F5D5-7F1A-40BC-F25D6179B9FB}"/>
              </a:ext>
            </a:extLst>
          </p:cNvPr>
          <p:cNvSpPr txBox="1"/>
          <p:nvPr/>
        </p:nvSpPr>
        <p:spPr>
          <a:xfrm>
            <a:off x="2082210" y="126213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4AB4749-0465-1CE7-93F7-DDD768C7C167}"/>
              </a:ext>
            </a:extLst>
          </p:cNvPr>
          <p:cNvSpPr txBox="1"/>
          <p:nvPr/>
        </p:nvSpPr>
        <p:spPr>
          <a:xfrm>
            <a:off x="9309570" y="126213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1FE0E38-9DE1-4EA3-46F4-397DF060B9C4}"/>
              </a:ext>
            </a:extLst>
          </p:cNvPr>
          <p:cNvSpPr txBox="1"/>
          <p:nvPr/>
        </p:nvSpPr>
        <p:spPr>
          <a:xfrm>
            <a:off x="5694289" y="126213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194F96B-9CC7-F9E2-6D03-0628FBE22A55}"/>
              </a:ext>
            </a:extLst>
          </p:cNvPr>
          <p:cNvSpPr/>
          <p:nvPr/>
        </p:nvSpPr>
        <p:spPr>
          <a:xfrm>
            <a:off x="4834848" y="3093405"/>
            <a:ext cx="2522305" cy="88871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39179B-B8E8-0CC4-BD66-4B459A2012F2}"/>
              </a:ext>
            </a:extLst>
          </p:cNvPr>
          <p:cNvSpPr txBox="1"/>
          <p:nvPr/>
        </p:nvSpPr>
        <p:spPr>
          <a:xfrm>
            <a:off x="5177608" y="3209625"/>
            <a:ext cx="183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A1AFD1B-B1C3-0B07-946C-97C3C8C75501}"/>
              </a:ext>
            </a:extLst>
          </p:cNvPr>
          <p:cNvSpPr txBox="1"/>
          <p:nvPr/>
        </p:nvSpPr>
        <p:spPr>
          <a:xfrm>
            <a:off x="5672807" y="3558123"/>
            <a:ext cx="846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Flow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F8E5B79-D254-B3E5-1577-AAE1BF010CD9}"/>
              </a:ext>
            </a:extLst>
          </p:cNvPr>
          <p:cNvSpPr/>
          <p:nvPr/>
        </p:nvSpPr>
        <p:spPr>
          <a:xfrm>
            <a:off x="679808" y="711486"/>
            <a:ext cx="10832386" cy="543502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1C3515-F01F-C2CC-B45D-C128B4F7AA8C}"/>
              </a:ext>
            </a:extLst>
          </p:cNvPr>
          <p:cNvSpPr txBox="1"/>
          <p:nvPr/>
        </p:nvSpPr>
        <p:spPr>
          <a:xfrm>
            <a:off x="2200576" y="3558123"/>
            <a:ext cx="566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A22A57-FF19-B0B3-8410-5E48EAA1B6CB}"/>
              </a:ext>
            </a:extLst>
          </p:cNvPr>
          <p:cNvSpPr txBox="1"/>
          <p:nvPr/>
        </p:nvSpPr>
        <p:spPr>
          <a:xfrm>
            <a:off x="9424730" y="3558123"/>
            <a:ext cx="566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Tech.</a:t>
            </a:r>
          </a:p>
        </p:txBody>
      </p:sp>
    </p:spTree>
    <p:extLst>
      <p:ext uri="{BB962C8B-B14F-4D97-AF65-F5344CB8AC3E}">
        <p14:creationId xmlns:p14="http://schemas.microsoft.com/office/powerpoint/2010/main" val="2224589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845BB9-97B6-30DA-1817-C0DA3F3FBB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D7A3D358-E205-375E-3E8E-81CD713146B9}"/>
              </a:ext>
            </a:extLst>
          </p:cNvPr>
          <p:cNvSpPr/>
          <p:nvPr/>
        </p:nvSpPr>
        <p:spPr>
          <a:xfrm>
            <a:off x="4834847" y="5152787"/>
            <a:ext cx="2522305" cy="88871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AF0099F-F21B-3E45-A6B5-A04D3536E96C}"/>
              </a:ext>
            </a:extLst>
          </p:cNvPr>
          <p:cNvSpPr txBox="1"/>
          <p:nvPr/>
        </p:nvSpPr>
        <p:spPr>
          <a:xfrm>
            <a:off x="5346595" y="5269007"/>
            <a:ext cx="14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76AA0DD-9ADA-2FE2-3647-8D7E416EA76F}"/>
              </a:ext>
            </a:extLst>
          </p:cNvPr>
          <p:cNvSpPr txBox="1"/>
          <p:nvPr/>
        </p:nvSpPr>
        <p:spPr>
          <a:xfrm>
            <a:off x="5671043" y="5617505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</a:t>
            </a:r>
            <a:r>
              <a:rPr lang="ko-KR" altLang="en-US" sz="1400" b="1">
                <a:solidFill>
                  <a:srgbClr val="0070C0"/>
                </a:solidFill>
              </a:rPr>
              <a:t>단위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563C83-6E1F-FA9D-72E0-84A25A3BAF01}"/>
              </a:ext>
            </a:extLst>
          </p:cNvPr>
          <p:cNvSpPr txBox="1"/>
          <p:nvPr/>
        </p:nvSpPr>
        <p:spPr>
          <a:xfrm>
            <a:off x="5734364" y="1324267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28EB9F9-0558-5E87-DD87-E272FEFAD126}"/>
              </a:ext>
            </a:extLst>
          </p:cNvPr>
          <p:cNvCxnSpPr>
            <a:cxnSpLocks/>
          </p:cNvCxnSpPr>
          <p:nvPr/>
        </p:nvCxnSpPr>
        <p:spPr>
          <a:xfrm>
            <a:off x="6095999" y="3354681"/>
            <a:ext cx="0" cy="17981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3942AAC-CAA2-13DD-F28C-9FEFFDDA1FED}"/>
              </a:ext>
            </a:extLst>
          </p:cNvPr>
          <p:cNvSpPr txBox="1"/>
          <p:nvPr/>
        </p:nvSpPr>
        <p:spPr>
          <a:xfrm>
            <a:off x="2122284" y="132426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5ECB957-99DA-4B40-2517-87D4B6AA32F1}"/>
              </a:ext>
            </a:extLst>
          </p:cNvPr>
          <p:cNvSpPr txBox="1"/>
          <p:nvPr/>
        </p:nvSpPr>
        <p:spPr>
          <a:xfrm>
            <a:off x="9346438" y="132426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C014511-5821-4DC2-A4CE-B37CFCF61F22}"/>
              </a:ext>
            </a:extLst>
          </p:cNvPr>
          <p:cNvSpPr txBox="1"/>
          <p:nvPr/>
        </p:nvSpPr>
        <p:spPr>
          <a:xfrm>
            <a:off x="2082209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C86008C-5B2A-0F5A-3C3D-143294B651BD}"/>
              </a:ext>
            </a:extLst>
          </p:cNvPr>
          <p:cNvSpPr txBox="1"/>
          <p:nvPr/>
        </p:nvSpPr>
        <p:spPr>
          <a:xfrm>
            <a:off x="9309569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F2DB579-9FCA-FE10-0B3B-411DDBA2431E}"/>
              </a:ext>
            </a:extLst>
          </p:cNvPr>
          <p:cNvSpPr txBox="1"/>
          <p:nvPr/>
        </p:nvSpPr>
        <p:spPr>
          <a:xfrm>
            <a:off x="5694288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AB81869-048C-9968-4BB2-8EE5D7240670}"/>
              </a:ext>
            </a:extLst>
          </p:cNvPr>
          <p:cNvSpPr/>
          <p:nvPr/>
        </p:nvSpPr>
        <p:spPr>
          <a:xfrm>
            <a:off x="679807" y="509856"/>
            <a:ext cx="10832386" cy="58382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5E7AEBF-C50F-7291-BA71-1872B6E2A3E0}"/>
              </a:ext>
            </a:extLst>
          </p:cNvPr>
          <p:cNvSpPr/>
          <p:nvPr/>
        </p:nvSpPr>
        <p:spPr>
          <a:xfrm>
            <a:off x="1222770" y="2465966"/>
            <a:ext cx="2522305" cy="8887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016ED4-15BB-E8B0-78AA-4CB9C7EE3ECB}"/>
              </a:ext>
            </a:extLst>
          </p:cNvPr>
          <p:cNvSpPr txBox="1"/>
          <p:nvPr/>
        </p:nvSpPr>
        <p:spPr>
          <a:xfrm>
            <a:off x="1722752" y="2582186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Adapter Layer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3021606-0BB1-2C27-95AE-54AEDF74ACB2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>
            <a:off x="3745075" y="2910324"/>
            <a:ext cx="108977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7BFF42AB-41F9-CD84-9454-34049A96DF0A}"/>
              </a:ext>
            </a:extLst>
          </p:cNvPr>
          <p:cNvSpPr/>
          <p:nvPr/>
        </p:nvSpPr>
        <p:spPr>
          <a:xfrm>
            <a:off x="4834847" y="2465966"/>
            <a:ext cx="2522305" cy="88871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F3940A-8532-133A-A7FA-C13AF2BAA117}"/>
              </a:ext>
            </a:extLst>
          </p:cNvPr>
          <p:cNvSpPr txBox="1"/>
          <p:nvPr/>
        </p:nvSpPr>
        <p:spPr>
          <a:xfrm>
            <a:off x="5177607" y="2582186"/>
            <a:ext cx="183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564C5AA-FAB3-7B83-8E50-7A4318E7D6BF}"/>
              </a:ext>
            </a:extLst>
          </p:cNvPr>
          <p:cNvSpPr txBox="1"/>
          <p:nvPr/>
        </p:nvSpPr>
        <p:spPr>
          <a:xfrm>
            <a:off x="5671043" y="2930684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</a:t>
            </a:r>
            <a:r>
              <a:rPr lang="ko-KR" altLang="en-US" sz="1400" b="1">
                <a:solidFill>
                  <a:srgbClr val="0070C0"/>
                </a:solidFill>
              </a:rPr>
              <a:t>흐름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43864E-8C34-FCDD-7A4B-CCF458EB95A4}"/>
              </a:ext>
            </a:extLst>
          </p:cNvPr>
          <p:cNvSpPr txBox="1"/>
          <p:nvPr/>
        </p:nvSpPr>
        <p:spPr>
          <a:xfrm>
            <a:off x="2200575" y="2930684"/>
            <a:ext cx="566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B49EA9-2CB3-D2E0-64B1-EBC75692152D}"/>
              </a:ext>
            </a:extLst>
          </p:cNvPr>
          <p:cNvSpPr/>
          <p:nvPr/>
        </p:nvSpPr>
        <p:spPr>
          <a:xfrm>
            <a:off x="8446924" y="2465966"/>
            <a:ext cx="2522305" cy="8887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6D78B4-2038-771B-9793-925A6F0B462C}"/>
              </a:ext>
            </a:extLst>
          </p:cNvPr>
          <p:cNvSpPr txBox="1"/>
          <p:nvPr/>
        </p:nvSpPr>
        <p:spPr>
          <a:xfrm>
            <a:off x="8946906" y="2582187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1C0B5A-5B33-B72A-C66A-C1314843B031}"/>
              </a:ext>
            </a:extLst>
          </p:cNvPr>
          <p:cNvSpPr txBox="1"/>
          <p:nvPr/>
        </p:nvSpPr>
        <p:spPr>
          <a:xfrm>
            <a:off x="9424729" y="2930685"/>
            <a:ext cx="566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CDA102E-21C5-3418-45CF-C9EA7F52F8A7}"/>
              </a:ext>
            </a:extLst>
          </p:cNvPr>
          <p:cNvSpPr/>
          <p:nvPr/>
        </p:nvSpPr>
        <p:spPr>
          <a:xfrm>
            <a:off x="8446923" y="3930583"/>
            <a:ext cx="2522305" cy="888715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0BA451-C167-FBC2-9218-2C2DEBCA28FC}"/>
              </a:ext>
            </a:extLst>
          </p:cNvPr>
          <p:cNvSpPr txBox="1"/>
          <p:nvPr/>
        </p:nvSpPr>
        <p:spPr>
          <a:xfrm>
            <a:off x="8946905" y="4046804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8D3541-4D14-E045-9FAE-C354F133E967}"/>
              </a:ext>
            </a:extLst>
          </p:cNvPr>
          <p:cNvSpPr txBox="1"/>
          <p:nvPr/>
        </p:nvSpPr>
        <p:spPr>
          <a:xfrm>
            <a:off x="9424728" y="4395302"/>
            <a:ext cx="566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Tech.</a:t>
            </a: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61E99608-7605-6F0F-C21A-CF7E6C8F1D29}"/>
              </a:ext>
            </a:extLst>
          </p:cNvPr>
          <p:cNvCxnSpPr>
            <a:cxnSpLocks/>
            <a:stCxn id="45" idx="3"/>
            <a:endCxn id="10" idx="1"/>
          </p:cNvCxnSpPr>
          <p:nvPr/>
        </p:nvCxnSpPr>
        <p:spPr>
          <a:xfrm>
            <a:off x="7354829" y="3092328"/>
            <a:ext cx="1092094" cy="1282613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26C683E-A73D-510B-884A-5C0E93A982A9}"/>
              </a:ext>
            </a:extLst>
          </p:cNvPr>
          <p:cNvSpPr txBox="1"/>
          <p:nvPr/>
        </p:nvSpPr>
        <p:spPr>
          <a:xfrm>
            <a:off x="2139275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98F4B3D-E4D5-DDE4-CADF-BA589F99876D}"/>
              </a:ext>
            </a:extLst>
          </p:cNvPr>
          <p:cNvSpPr txBox="1"/>
          <p:nvPr/>
        </p:nvSpPr>
        <p:spPr>
          <a:xfrm>
            <a:off x="9365034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E69103D2-3A69-4016-26B9-E3748C65EF6C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>
            <a:off x="7357152" y="2910324"/>
            <a:ext cx="108977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90FC1D2-A4A3-D9AD-6614-015331E324D1}"/>
              </a:ext>
            </a:extLst>
          </p:cNvPr>
          <p:cNvSpPr/>
          <p:nvPr/>
        </p:nvSpPr>
        <p:spPr>
          <a:xfrm>
            <a:off x="6922497" y="2930511"/>
            <a:ext cx="432332" cy="3236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07E8FBE-1144-1EE7-1F2F-447D5481C228}"/>
              </a:ext>
            </a:extLst>
          </p:cNvPr>
          <p:cNvSpPr txBox="1"/>
          <p:nvPr/>
        </p:nvSpPr>
        <p:spPr>
          <a:xfrm>
            <a:off x="9264236" y="3547641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</p:spTree>
    <p:extLst>
      <p:ext uri="{BB962C8B-B14F-4D97-AF65-F5344CB8AC3E}">
        <p14:creationId xmlns:p14="http://schemas.microsoft.com/office/powerpoint/2010/main" val="5165613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C3ACB72-3A86-B1EF-E633-8641526CF5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0775" y="1533525"/>
            <a:ext cx="7410450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4991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6042472-3876-02CF-2373-8B8924958F24}"/>
              </a:ext>
            </a:extLst>
          </p:cNvPr>
          <p:cNvGrpSpPr/>
          <p:nvPr/>
        </p:nvGrpSpPr>
        <p:grpSpPr>
          <a:xfrm>
            <a:off x="219131" y="1128708"/>
            <a:ext cx="11753738" cy="4600584"/>
            <a:chOff x="219131" y="1111847"/>
            <a:chExt cx="11753738" cy="4600584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2B67EF67-0A15-AB64-577E-0BE55FE90D98}"/>
                </a:ext>
              </a:extLst>
            </p:cNvPr>
            <p:cNvGrpSpPr/>
            <p:nvPr/>
          </p:nvGrpSpPr>
          <p:grpSpPr>
            <a:xfrm>
              <a:off x="391001" y="1493901"/>
              <a:ext cx="11409998" cy="3836476"/>
              <a:chOff x="283565" y="981512"/>
              <a:chExt cx="11409998" cy="3836476"/>
            </a:xfrm>
          </p:grpSpPr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621EFFAA-55F6-F4DC-FAEA-F423D5B1480C}"/>
                  </a:ext>
                </a:extLst>
              </p:cNvPr>
              <p:cNvGrpSpPr/>
              <p:nvPr/>
            </p:nvGrpSpPr>
            <p:grpSpPr>
              <a:xfrm>
                <a:off x="283565" y="981512"/>
                <a:ext cx="5118709" cy="867244"/>
                <a:chOff x="283565" y="981512"/>
                <a:chExt cx="5118709" cy="867244"/>
              </a:xfrm>
            </p:grpSpPr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1E21EAF7-4B75-1C09-CD77-D87A926F4216}"/>
                    </a:ext>
                  </a:extLst>
                </p:cNvPr>
                <p:cNvSpPr txBox="1"/>
                <p:nvPr/>
              </p:nvSpPr>
              <p:spPr>
                <a:xfrm>
                  <a:off x="283565" y="981512"/>
                  <a:ext cx="511870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>
                      <a:solidFill>
                        <a:srgbClr val="0070C0"/>
                      </a:solidFill>
                    </a:rPr>
                    <a:t>프로젝트 참여자 모두가 이해하고 있어야 하는 것</a:t>
                  </a:r>
                  <a:endParaRPr lang="en-GB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8BEC467F-C7EF-F5C0-C6C7-FAD9CA33F6B3}"/>
                    </a:ext>
                  </a:extLst>
                </p:cNvPr>
                <p:cNvSpPr txBox="1"/>
                <p:nvPr/>
              </p:nvSpPr>
              <p:spPr>
                <a:xfrm>
                  <a:off x="1076908" y="1387091"/>
                  <a:ext cx="296978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2400" b="1">
                      <a:solidFill>
                        <a:srgbClr val="0070C0"/>
                      </a:solidFill>
                    </a:rPr>
                    <a:t>shared understanding</a:t>
                  </a:r>
                </a:p>
              </p:txBody>
            </p:sp>
          </p:grpSp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F3FF61B6-2326-9114-450B-05B3A0F22E46}"/>
                  </a:ext>
                </a:extLst>
              </p:cNvPr>
              <p:cNvGrpSpPr/>
              <p:nvPr/>
            </p:nvGrpSpPr>
            <p:grpSpPr>
              <a:xfrm>
                <a:off x="5944873" y="1480848"/>
                <a:ext cx="5748690" cy="867244"/>
                <a:chOff x="6109689" y="981512"/>
                <a:chExt cx="5748690" cy="867244"/>
              </a:xfrm>
            </p:grpSpPr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36FC8F94-8958-0234-C8AF-0AB4915092AF}"/>
                    </a:ext>
                  </a:extLst>
                </p:cNvPr>
                <p:cNvSpPr txBox="1"/>
                <p:nvPr/>
              </p:nvSpPr>
              <p:spPr>
                <a:xfrm>
                  <a:off x="6109689" y="981512"/>
                  <a:ext cx="57486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>
                      <a:solidFill>
                        <a:srgbClr val="0070C0"/>
                      </a:solidFill>
                    </a:rPr>
                    <a:t>핵심 가치</a:t>
                  </a:r>
                  <a:r>
                    <a:rPr lang="en-GB" altLang="ko-KR">
                      <a:solidFill>
                        <a:srgbClr val="0070C0"/>
                      </a:solidFill>
                    </a:rPr>
                    <a:t>, </a:t>
                  </a:r>
                  <a:r>
                    <a:rPr lang="ko-KR" altLang="en-US">
                      <a:solidFill>
                        <a:srgbClr val="0070C0"/>
                      </a:solidFill>
                    </a:rPr>
                    <a:t>바꾸기 어렵고</a:t>
                  </a:r>
                  <a:r>
                    <a:rPr lang="en-GB" altLang="ko-KR">
                      <a:solidFill>
                        <a:srgbClr val="0070C0"/>
                      </a:solidFill>
                    </a:rPr>
                    <a:t>, </a:t>
                  </a:r>
                  <a:r>
                    <a:rPr lang="ko-KR" altLang="en-US">
                      <a:solidFill>
                        <a:srgbClr val="0070C0"/>
                      </a:solidFill>
                    </a:rPr>
                    <a:t>가능한 바꾸어서는 안되는 것</a:t>
                  </a:r>
                  <a:endParaRPr lang="en-GB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CDDB003C-9DFB-2A55-ACE2-0A229A960399}"/>
                    </a:ext>
                  </a:extLst>
                </p:cNvPr>
                <p:cNvSpPr txBox="1"/>
                <p:nvPr/>
              </p:nvSpPr>
              <p:spPr>
                <a:xfrm>
                  <a:off x="7353465" y="1387091"/>
                  <a:ext cx="208852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2400" b="1">
                      <a:solidFill>
                        <a:srgbClr val="0070C0"/>
                      </a:solidFill>
                    </a:rPr>
                    <a:t>hard</a:t>
                  </a:r>
                  <a:r>
                    <a:rPr lang="ko-KR" altLang="en-US" sz="2400" b="1">
                      <a:solidFill>
                        <a:srgbClr val="0070C0"/>
                      </a:solidFill>
                    </a:rPr>
                    <a:t> </a:t>
                  </a:r>
                  <a:r>
                    <a:rPr lang="en-GB" altLang="ko-KR" sz="2400" b="1">
                      <a:solidFill>
                        <a:srgbClr val="0070C0"/>
                      </a:solidFill>
                    </a:rPr>
                    <a:t>to change</a:t>
                  </a:r>
                  <a:endParaRPr lang="en-GB" sz="2400" b="1">
                    <a:solidFill>
                      <a:srgbClr val="0070C0"/>
                    </a:solidFill>
                  </a:endParaRPr>
                </a:p>
              </p:txBody>
            </p:sp>
          </p:grpSp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6E5A9904-B827-ECE6-76BF-7B8A506DEBD5}"/>
                  </a:ext>
                </a:extLst>
              </p:cNvPr>
              <p:cNvGrpSpPr/>
              <p:nvPr/>
            </p:nvGrpSpPr>
            <p:grpSpPr>
              <a:xfrm>
                <a:off x="2329941" y="3950744"/>
                <a:ext cx="6489277" cy="867244"/>
                <a:chOff x="2268296" y="981512"/>
                <a:chExt cx="6489277" cy="867244"/>
              </a:xfrm>
            </p:grpSpPr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CAA001BB-0655-4F5E-F641-5CD2EE3795B6}"/>
                    </a:ext>
                  </a:extLst>
                </p:cNvPr>
                <p:cNvSpPr txBox="1"/>
                <p:nvPr/>
              </p:nvSpPr>
              <p:spPr>
                <a:xfrm>
                  <a:off x="2901390" y="1387091"/>
                  <a:ext cx="485498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2400" b="1">
                      <a:solidFill>
                        <a:srgbClr val="C00000"/>
                      </a:solidFill>
                    </a:rPr>
                    <a:t>the important stuff whatever that is.</a:t>
                  </a: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1D5547F3-8863-879B-4675-C027EAB949BD}"/>
                    </a:ext>
                  </a:extLst>
                </p:cNvPr>
                <p:cNvSpPr txBox="1"/>
                <p:nvPr/>
              </p:nvSpPr>
              <p:spPr>
                <a:xfrm>
                  <a:off x="2268296" y="981512"/>
                  <a:ext cx="64892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>
                      <a:solidFill>
                        <a:srgbClr val="C00000"/>
                      </a:solidFill>
                    </a:rPr>
                    <a:t>지속 가능한 성장을 위해 중요한 모든 것</a:t>
                  </a:r>
                  <a:r>
                    <a:rPr lang="en-US" altLang="ko-KR">
                      <a:solidFill>
                        <a:srgbClr val="C00000"/>
                      </a:solidFill>
                    </a:rPr>
                    <a:t>, </a:t>
                  </a:r>
                  <a:r>
                    <a:rPr lang="ko-KR" altLang="en-US">
                      <a:solidFill>
                        <a:srgbClr val="C00000"/>
                      </a:solidFill>
                    </a:rPr>
                    <a:t>그것이 무엇이든 간에</a:t>
                  </a:r>
                  <a:endParaRPr lang="en-GB">
                    <a:solidFill>
                      <a:srgbClr val="C00000"/>
                    </a:solidFill>
                  </a:endParaRPr>
                </a:p>
              </p:txBody>
            </p:sp>
          </p:grpSp>
          <p:cxnSp>
            <p:nvCxnSpPr>
              <p:cNvPr id="10" name="직선 화살표 연결선 9">
                <a:extLst>
                  <a:ext uri="{FF2B5EF4-FFF2-40B4-BE49-F238E27FC236}">
                    <a16:creationId xmlns:a16="http://schemas.microsoft.com/office/drawing/2014/main" id="{EB78C90E-A495-82E4-4980-1728EA13E631}"/>
                  </a:ext>
                </a:extLst>
              </p:cNvPr>
              <p:cNvCxnSpPr>
                <a:cxnSpLocks/>
                <a:stCxn id="13" idx="2"/>
                <a:endCxn id="11" idx="0"/>
              </p:cNvCxnSpPr>
              <p:nvPr/>
            </p:nvCxnSpPr>
            <p:spPr>
              <a:xfrm>
                <a:off x="2756916" y="1914470"/>
                <a:ext cx="2399120" cy="1876694"/>
              </a:xfrm>
              <a:prstGeom prst="straightConnector1">
                <a:avLst/>
              </a:prstGeom>
              <a:ln w="5715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658FB1A9-3BCB-FAF9-FC5A-92BB6EBF01A8}"/>
                  </a:ext>
                </a:extLst>
              </p:cNvPr>
              <p:cNvSpPr/>
              <p:nvPr/>
            </p:nvSpPr>
            <p:spPr>
              <a:xfrm>
                <a:off x="4949916" y="3791164"/>
                <a:ext cx="412239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562A5476-8E78-D57D-C23F-EB94D581CA94}"/>
                  </a:ext>
                </a:extLst>
              </p:cNvPr>
              <p:cNvSpPr/>
              <p:nvPr/>
            </p:nvSpPr>
            <p:spPr>
              <a:xfrm>
                <a:off x="5465215" y="3827411"/>
                <a:ext cx="412239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92F93F3E-072F-2B5F-690D-D65001488BC5}"/>
                  </a:ext>
                </a:extLst>
              </p:cNvPr>
              <p:cNvSpPr/>
              <p:nvPr/>
            </p:nvSpPr>
            <p:spPr>
              <a:xfrm>
                <a:off x="2550796" y="1545138"/>
                <a:ext cx="412239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30F530D0-EEA7-2851-611C-B896006C913C}"/>
                  </a:ext>
                </a:extLst>
              </p:cNvPr>
              <p:cNvSpPr/>
              <p:nvPr/>
            </p:nvSpPr>
            <p:spPr>
              <a:xfrm>
                <a:off x="7820670" y="2015007"/>
                <a:ext cx="412239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5" name="연결선: 구부러짐 14">
                <a:extLst>
                  <a:ext uri="{FF2B5EF4-FFF2-40B4-BE49-F238E27FC236}">
                    <a16:creationId xmlns:a16="http://schemas.microsoft.com/office/drawing/2014/main" id="{6DD8BBA1-887F-E473-7222-C5B20D7BDEA8}"/>
                  </a:ext>
                </a:extLst>
              </p:cNvPr>
              <p:cNvCxnSpPr>
                <a:stCxn id="14" idx="2"/>
                <a:endCxn id="12" idx="0"/>
              </p:cNvCxnSpPr>
              <p:nvPr/>
            </p:nvCxnSpPr>
            <p:spPr>
              <a:xfrm rot="5400000">
                <a:off x="6127527" y="1928148"/>
                <a:ext cx="1443072" cy="2355455"/>
              </a:xfrm>
              <a:prstGeom prst="curvedConnector3">
                <a:avLst/>
              </a:prstGeom>
              <a:ln w="5715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FF422E6-A841-D2AA-2AAD-2465707FE0E4}"/>
                </a:ext>
              </a:extLst>
            </p:cNvPr>
            <p:cNvSpPr/>
            <p:nvPr/>
          </p:nvSpPr>
          <p:spPr>
            <a:xfrm>
              <a:off x="219131" y="1111847"/>
              <a:ext cx="11753738" cy="4600584"/>
            </a:xfrm>
            <a:prstGeom prst="rect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154646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61B740A-DE23-31A5-A28F-214D4815F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954" y="493996"/>
            <a:ext cx="8048092" cy="587000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D72566E-A1DB-5337-3E1A-4060D2F20D49}"/>
              </a:ext>
            </a:extLst>
          </p:cNvPr>
          <p:cNvSpPr/>
          <p:nvPr/>
        </p:nvSpPr>
        <p:spPr>
          <a:xfrm>
            <a:off x="4982966" y="410966"/>
            <a:ext cx="1746607" cy="6020656"/>
          </a:xfrm>
          <a:prstGeom prst="rect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8494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iagram comparing external and internal architecture patterns.">
            <a:extLst>
              <a:ext uri="{FF2B5EF4-FFF2-40B4-BE49-F238E27FC236}">
                <a16:creationId xmlns:a16="http://schemas.microsoft.com/office/drawing/2014/main" id="{42442A05-481B-1D2C-36BE-F9B3908E3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406" y="723205"/>
            <a:ext cx="9699188" cy="5411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8036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1EDAA16-D3F8-B4FC-4A1D-7101F384ABF7}"/>
              </a:ext>
            </a:extLst>
          </p:cNvPr>
          <p:cNvSpPr/>
          <p:nvPr/>
        </p:nvSpPr>
        <p:spPr>
          <a:xfrm>
            <a:off x="6044838" y="3799839"/>
            <a:ext cx="2991164" cy="6527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1A1ACC7-FE12-3EAC-E182-35023091B47C}"/>
              </a:ext>
            </a:extLst>
          </p:cNvPr>
          <p:cNvSpPr/>
          <p:nvPr/>
        </p:nvSpPr>
        <p:spPr>
          <a:xfrm>
            <a:off x="9337431" y="3799838"/>
            <a:ext cx="2751992" cy="6526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2751ACF-EC9C-BD65-C3FF-B90E63213C99}"/>
              </a:ext>
            </a:extLst>
          </p:cNvPr>
          <p:cNvSpPr/>
          <p:nvPr/>
        </p:nvSpPr>
        <p:spPr>
          <a:xfrm>
            <a:off x="4920825" y="1862600"/>
            <a:ext cx="1768975" cy="6527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2AF7739-7CB2-A962-F7D5-02C177E9ED27}"/>
              </a:ext>
            </a:extLst>
          </p:cNvPr>
          <p:cNvSpPr/>
          <p:nvPr/>
        </p:nvSpPr>
        <p:spPr>
          <a:xfrm>
            <a:off x="10045553" y="1862600"/>
            <a:ext cx="1820008" cy="6527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F7713C4-968B-5A2C-9B29-501F11CACF7B}"/>
              </a:ext>
            </a:extLst>
          </p:cNvPr>
          <p:cNvSpPr/>
          <p:nvPr/>
        </p:nvSpPr>
        <p:spPr>
          <a:xfrm>
            <a:off x="7804370" y="1862600"/>
            <a:ext cx="1820008" cy="6527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8681A23-6EFD-5F67-1401-AFDCB056CD8A}"/>
              </a:ext>
            </a:extLst>
          </p:cNvPr>
          <p:cNvSpPr/>
          <p:nvPr/>
        </p:nvSpPr>
        <p:spPr>
          <a:xfrm>
            <a:off x="537272" y="3906099"/>
            <a:ext cx="2825262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err="1"/>
              <a:t>Extreme</a:t>
            </a:r>
            <a:r>
              <a:rPr lang="ko-KR" altLang="en-US" sz="1100" b="1"/>
              <a:t> </a:t>
            </a:r>
            <a:r>
              <a:rPr lang="ko-KR" altLang="en-US" sz="1100" b="1" err="1"/>
              <a:t>Programming</a:t>
            </a:r>
            <a:r>
              <a:rPr lang="ko-KR" altLang="en-US" sz="1100" b="1"/>
              <a:t>(XP) </a:t>
            </a:r>
            <a:r>
              <a:rPr lang="ko-KR" altLang="en-US" sz="1100" b="1" err="1"/>
              <a:t>book</a:t>
            </a:r>
            <a:r>
              <a:rPr lang="ko-KR" altLang="en-US" sz="1100" b="1"/>
              <a:t> </a:t>
            </a:r>
            <a:r>
              <a:rPr lang="ko-KR" altLang="en-US" sz="1100" b="1" err="1"/>
              <a:t>published</a:t>
            </a:r>
            <a:endParaRPr lang="ko-KR" altLang="en-US" sz="1100" b="1"/>
          </a:p>
          <a:p>
            <a:pPr>
              <a:lnSpc>
                <a:spcPct val="150000"/>
              </a:lnSpc>
            </a:pPr>
            <a:r>
              <a:rPr lang="ko-KR" altLang="en-US" sz="900" err="1"/>
              <a:t>by</a:t>
            </a:r>
            <a:r>
              <a:rPr lang="ko-KR" altLang="en-US" sz="900"/>
              <a:t> </a:t>
            </a:r>
            <a:r>
              <a:rPr lang="ko-KR" altLang="en-US" sz="900" err="1"/>
              <a:t>Kent</a:t>
            </a:r>
            <a:r>
              <a:rPr lang="ko-KR" altLang="en-US" sz="900"/>
              <a:t> </a:t>
            </a:r>
            <a:r>
              <a:rPr lang="ko-KR" altLang="en-US" sz="900" err="1"/>
              <a:t>Beck</a:t>
            </a:r>
            <a:endParaRPr lang="ko-KR" altLang="en-US" sz="90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25AD3F3-20F2-F28D-1F22-B042E5D79601}"/>
              </a:ext>
            </a:extLst>
          </p:cNvPr>
          <p:cNvSpPr/>
          <p:nvPr/>
        </p:nvSpPr>
        <p:spPr>
          <a:xfrm>
            <a:off x="2753126" y="2155130"/>
            <a:ext cx="110959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b="1"/>
              <a:t>Agile Manifesto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0C5CC23-16D1-18C2-8944-97F5C0297685}"/>
              </a:ext>
            </a:extLst>
          </p:cNvPr>
          <p:cNvSpPr/>
          <p:nvPr/>
        </p:nvSpPr>
        <p:spPr>
          <a:xfrm>
            <a:off x="3475693" y="3906099"/>
            <a:ext cx="2455985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err="1"/>
              <a:t>Test</a:t>
            </a:r>
            <a:r>
              <a:rPr lang="en-US" altLang="ko-KR" sz="1100" b="1"/>
              <a:t>-</a:t>
            </a:r>
            <a:r>
              <a:rPr lang="ko-KR" altLang="en-US" sz="1100" b="1" err="1"/>
              <a:t>Driven</a:t>
            </a:r>
            <a:r>
              <a:rPr lang="en-US" altLang="ko-KR" sz="1100" b="1"/>
              <a:t> </a:t>
            </a:r>
            <a:r>
              <a:rPr lang="ko-KR" altLang="en-US" sz="1100" b="1" err="1"/>
              <a:t>Development</a:t>
            </a:r>
            <a:r>
              <a:rPr lang="ko-KR" altLang="en-US" sz="1100" b="1"/>
              <a:t> </a:t>
            </a:r>
            <a:r>
              <a:rPr lang="ko-KR" altLang="en-US" sz="1100" b="1" err="1"/>
              <a:t>by</a:t>
            </a:r>
            <a:r>
              <a:rPr lang="ko-KR" altLang="en-US" sz="1100" b="1"/>
              <a:t> </a:t>
            </a:r>
            <a:r>
              <a:rPr lang="ko-KR" altLang="en-US" sz="1100" b="1" err="1"/>
              <a:t>Example</a:t>
            </a:r>
            <a:endParaRPr lang="ko-KR" altLang="en-US" sz="1100" b="1"/>
          </a:p>
          <a:p>
            <a:pPr>
              <a:lnSpc>
                <a:spcPct val="150000"/>
              </a:lnSpc>
            </a:pPr>
            <a:r>
              <a:rPr lang="ko-KR" altLang="en-US" sz="900" err="1"/>
              <a:t>by</a:t>
            </a:r>
            <a:r>
              <a:rPr lang="ko-KR" altLang="en-US" sz="900"/>
              <a:t> </a:t>
            </a:r>
            <a:r>
              <a:rPr lang="ko-KR" altLang="en-US" sz="900" err="1"/>
              <a:t>Kent</a:t>
            </a:r>
            <a:r>
              <a:rPr lang="ko-KR" altLang="en-US" sz="900"/>
              <a:t> </a:t>
            </a:r>
            <a:r>
              <a:rPr lang="ko-KR" altLang="en-US" sz="900" err="1"/>
              <a:t>Beck</a:t>
            </a:r>
            <a:endParaRPr lang="ko-KR" altLang="en-US" sz="90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2400DA1-68FB-DBF3-E39B-DB6C90838913}"/>
              </a:ext>
            </a:extLst>
          </p:cNvPr>
          <p:cNvSpPr/>
          <p:nvPr/>
        </p:nvSpPr>
        <p:spPr>
          <a:xfrm>
            <a:off x="5008143" y="1968860"/>
            <a:ext cx="1594338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err="1">
                <a:solidFill>
                  <a:srgbClr val="0070C0"/>
                </a:solidFill>
              </a:rPr>
              <a:t>Domain-Driven</a:t>
            </a:r>
            <a:r>
              <a:rPr lang="ko-KR" altLang="en-US" sz="1100" b="1">
                <a:solidFill>
                  <a:srgbClr val="0070C0"/>
                </a:solidFill>
              </a:rPr>
              <a:t> </a:t>
            </a:r>
            <a:r>
              <a:rPr lang="ko-KR" altLang="en-US" sz="1100" b="1" err="1">
                <a:solidFill>
                  <a:srgbClr val="0070C0"/>
                </a:solidFill>
              </a:rPr>
              <a:t>Design</a:t>
            </a:r>
            <a:endParaRPr lang="ko-KR" altLang="en-US" sz="1100" b="1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err="1">
                <a:solidFill>
                  <a:srgbClr val="0070C0"/>
                </a:solidFill>
              </a:rPr>
              <a:t>by</a:t>
            </a:r>
            <a:r>
              <a:rPr lang="ko-KR" altLang="en-US" sz="900">
                <a:solidFill>
                  <a:srgbClr val="0070C0"/>
                </a:solidFill>
              </a:rPr>
              <a:t> </a:t>
            </a:r>
            <a:r>
              <a:rPr lang="ko-KR" altLang="en-US" sz="900" err="1">
                <a:solidFill>
                  <a:srgbClr val="0070C0"/>
                </a:solidFill>
              </a:rPr>
              <a:t>Eric</a:t>
            </a:r>
            <a:r>
              <a:rPr lang="ko-KR" altLang="en-US" sz="900">
                <a:solidFill>
                  <a:srgbClr val="0070C0"/>
                </a:solidFill>
              </a:rPr>
              <a:t> </a:t>
            </a:r>
            <a:r>
              <a:rPr lang="ko-KR" altLang="en-US" sz="900" err="1">
                <a:solidFill>
                  <a:srgbClr val="0070C0"/>
                </a:solidFill>
              </a:rPr>
              <a:t>Evans</a:t>
            </a:r>
            <a:endParaRPr lang="ko-KR" altLang="en-US" sz="900">
              <a:solidFill>
                <a:srgbClr val="0070C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050E388-4B88-A503-B570-52EEB6673FA1}"/>
              </a:ext>
            </a:extLst>
          </p:cNvPr>
          <p:cNvSpPr/>
          <p:nvPr/>
        </p:nvSpPr>
        <p:spPr>
          <a:xfrm>
            <a:off x="6183355" y="3906099"/>
            <a:ext cx="2714130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err="1"/>
              <a:t>Hexagonal</a:t>
            </a:r>
            <a:r>
              <a:rPr lang="ko-KR" altLang="en-US" sz="1100" b="1"/>
              <a:t> </a:t>
            </a:r>
            <a:r>
              <a:rPr lang="ko-KR" altLang="en-US" sz="1100" b="1" err="1"/>
              <a:t>Architecture</a:t>
            </a:r>
            <a:r>
              <a:rPr lang="ko-KR" altLang="en-US" sz="1100" b="1"/>
              <a:t> / </a:t>
            </a:r>
            <a:r>
              <a:rPr lang="ko-KR" altLang="en-US" sz="1100" b="1" err="1"/>
              <a:t>Ports</a:t>
            </a:r>
            <a:r>
              <a:rPr lang="ko-KR" altLang="en-US" sz="1100" b="1"/>
              <a:t> &amp; </a:t>
            </a:r>
            <a:r>
              <a:rPr lang="ko-KR" altLang="en-US" sz="1100" b="1" err="1"/>
              <a:t>Adapters</a:t>
            </a:r>
            <a:endParaRPr lang="ko-KR" altLang="en-US" sz="1100" b="1"/>
          </a:p>
          <a:p>
            <a:pPr>
              <a:lnSpc>
                <a:spcPct val="150000"/>
              </a:lnSpc>
            </a:pPr>
            <a:r>
              <a:rPr lang="ko-KR" altLang="en-US" sz="900" err="1"/>
              <a:t>by</a:t>
            </a:r>
            <a:r>
              <a:rPr lang="ko-KR" altLang="en-US" sz="900"/>
              <a:t> </a:t>
            </a:r>
            <a:r>
              <a:rPr lang="ko-KR" altLang="en-US" sz="900" err="1"/>
              <a:t>Alistair</a:t>
            </a:r>
            <a:r>
              <a:rPr lang="ko-KR" altLang="en-US" sz="900"/>
              <a:t> </a:t>
            </a:r>
            <a:r>
              <a:rPr lang="ko-KR" altLang="en-US" sz="900" err="1"/>
              <a:t>Cockburn</a:t>
            </a:r>
            <a:r>
              <a:rPr lang="ko-KR" altLang="en-US" sz="900"/>
              <a:t> 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F6447FB-540B-AC17-BB0C-00B8B589FEEC}"/>
              </a:ext>
            </a:extLst>
          </p:cNvPr>
          <p:cNvSpPr/>
          <p:nvPr/>
        </p:nvSpPr>
        <p:spPr>
          <a:xfrm>
            <a:off x="8022712" y="1968860"/>
            <a:ext cx="1383323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err="1"/>
              <a:t>Onion</a:t>
            </a:r>
            <a:r>
              <a:rPr lang="ko-KR" altLang="en-US" sz="1100" b="1"/>
              <a:t> </a:t>
            </a:r>
            <a:r>
              <a:rPr lang="ko-KR" altLang="en-US" sz="1100" b="1" err="1"/>
              <a:t>Architecture</a:t>
            </a:r>
            <a:endParaRPr lang="ko-KR" altLang="en-US" sz="1100" b="1"/>
          </a:p>
          <a:p>
            <a:pPr>
              <a:lnSpc>
                <a:spcPct val="150000"/>
              </a:lnSpc>
            </a:pPr>
            <a:r>
              <a:rPr lang="ko-KR" altLang="en-US" sz="900" err="1"/>
              <a:t>by</a:t>
            </a:r>
            <a:r>
              <a:rPr lang="ko-KR" altLang="en-US" sz="900"/>
              <a:t> </a:t>
            </a:r>
            <a:r>
              <a:rPr lang="ko-KR" altLang="en-US" sz="900" err="1"/>
              <a:t>Jeffrey</a:t>
            </a:r>
            <a:r>
              <a:rPr lang="ko-KR" altLang="en-US" sz="900"/>
              <a:t> </a:t>
            </a:r>
            <a:r>
              <a:rPr lang="ko-KR" altLang="en-US" sz="900" err="1"/>
              <a:t>Palermo</a:t>
            </a:r>
            <a:endParaRPr lang="ko-KR" altLang="en-US" sz="90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F0FF3F2-2C8A-A24D-462D-9EC6BB8E93AC}"/>
              </a:ext>
            </a:extLst>
          </p:cNvPr>
          <p:cNvSpPr/>
          <p:nvPr/>
        </p:nvSpPr>
        <p:spPr>
          <a:xfrm>
            <a:off x="9416809" y="3906099"/>
            <a:ext cx="2593236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err="1">
                <a:solidFill>
                  <a:srgbClr val="00B050"/>
                </a:solidFill>
              </a:rPr>
              <a:t>Test</a:t>
            </a:r>
            <a:r>
              <a:rPr lang="ko-KR" altLang="en-US" sz="1100" b="1">
                <a:solidFill>
                  <a:srgbClr val="00B050"/>
                </a:solidFill>
              </a:rPr>
              <a:t> </a:t>
            </a:r>
            <a:r>
              <a:rPr lang="ko-KR" altLang="en-US" sz="1100" b="1" err="1">
                <a:solidFill>
                  <a:srgbClr val="00B050"/>
                </a:solidFill>
              </a:rPr>
              <a:t>Pyramid</a:t>
            </a:r>
            <a:endParaRPr lang="ko-KR" altLang="en-US" sz="1100" b="1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err="1">
                <a:solidFill>
                  <a:srgbClr val="00B050"/>
                </a:solidFill>
              </a:rPr>
              <a:t>by</a:t>
            </a:r>
            <a:r>
              <a:rPr lang="ko-KR" altLang="en-US" sz="900">
                <a:solidFill>
                  <a:srgbClr val="00B050"/>
                </a:solidFill>
              </a:rPr>
              <a:t> </a:t>
            </a:r>
            <a:r>
              <a:rPr lang="ko-KR" altLang="en-US" sz="900" err="1">
                <a:solidFill>
                  <a:srgbClr val="00B050"/>
                </a:solidFill>
              </a:rPr>
              <a:t>M</a:t>
            </a:r>
            <a:r>
              <a:rPr lang="en-US" altLang="ko-KR" sz="900" err="1">
                <a:solidFill>
                  <a:srgbClr val="00B050"/>
                </a:solidFill>
              </a:rPr>
              <a:t>i</a:t>
            </a:r>
            <a:r>
              <a:rPr lang="ko-KR" altLang="en-US" sz="900" err="1">
                <a:solidFill>
                  <a:srgbClr val="00B050"/>
                </a:solidFill>
              </a:rPr>
              <a:t>ke</a:t>
            </a:r>
            <a:r>
              <a:rPr lang="ko-KR" altLang="en-US" sz="900">
                <a:solidFill>
                  <a:srgbClr val="00B050"/>
                </a:solidFill>
              </a:rPr>
              <a:t> </a:t>
            </a:r>
            <a:r>
              <a:rPr lang="ko-KR" altLang="en-US" sz="900" err="1">
                <a:solidFill>
                  <a:srgbClr val="00B050"/>
                </a:solidFill>
              </a:rPr>
              <a:t>Cohn</a:t>
            </a:r>
            <a:r>
              <a:rPr lang="ko-KR" altLang="en-US" sz="900">
                <a:solidFill>
                  <a:srgbClr val="00B050"/>
                </a:solidFill>
              </a:rPr>
              <a:t> </a:t>
            </a:r>
            <a:r>
              <a:rPr lang="ko-KR" altLang="en-US" sz="900" err="1">
                <a:solidFill>
                  <a:srgbClr val="00B050"/>
                </a:solidFill>
              </a:rPr>
              <a:t>at</a:t>
            </a:r>
            <a:r>
              <a:rPr lang="ko-KR" altLang="en-US" sz="900">
                <a:solidFill>
                  <a:srgbClr val="00B050"/>
                </a:solidFill>
              </a:rPr>
              <a:t> </a:t>
            </a:r>
            <a:r>
              <a:rPr lang="ko-KR" altLang="en-US" sz="900" err="1">
                <a:solidFill>
                  <a:srgbClr val="00B050"/>
                </a:solidFill>
              </a:rPr>
              <a:t>Succeeding</a:t>
            </a:r>
            <a:r>
              <a:rPr lang="ko-KR" altLang="en-US" sz="900">
                <a:solidFill>
                  <a:srgbClr val="00B050"/>
                </a:solidFill>
              </a:rPr>
              <a:t> </a:t>
            </a:r>
            <a:r>
              <a:rPr lang="ko-KR" altLang="en-US" sz="900" err="1">
                <a:solidFill>
                  <a:srgbClr val="00B050"/>
                </a:solidFill>
              </a:rPr>
              <a:t>with</a:t>
            </a:r>
            <a:r>
              <a:rPr lang="ko-KR" altLang="en-US" sz="900">
                <a:solidFill>
                  <a:srgbClr val="00B050"/>
                </a:solidFill>
              </a:rPr>
              <a:t> </a:t>
            </a:r>
            <a:r>
              <a:rPr lang="ko-KR" altLang="en-US" sz="900" err="1">
                <a:solidFill>
                  <a:srgbClr val="00B050"/>
                </a:solidFill>
              </a:rPr>
              <a:t>Agile</a:t>
            </a:r>
            <a:r>
              <a:rPr lang="ko-KR" altLang="en-US" sz="900">
                <a:solidFill>
                  <a:srgbClr val="00B050"/>
                </a:solidFill>
              </a:rPr>
              <a:t> </a:t>
            </a:r>
            <a:r>
              <a:rPr lang="ko-KR" altLang="en-US" sz="900" err="1">
                <a:solidFill>
                  <a:srgbClr val="00B050"/>
                </a:solidFill>
              </a:rPr>
              <a:t>Book</a:t>
            </a:r>
            <a:endParaRPr lang="ko-KR" altLang="en-US" sz="900">
              <a:solidFill>
                <a:srgbClr val="00B05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792C0BF-A022-2343-1B4C-5CF4C50E3A9D}"/>
              </a:ext>
            </a:extLst>
          </p:cNvPr>
          <p:cNvSpPr/>
          <p:nvPr/>
        </p:nvSpPr>
        <p:spPr>
          <a:xfrm>
            <a:off x="10239060" y="1968860"/>
            <a:ext cx="1432994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err="1"/>
              <a:t>Clean</a:t>
            </a:r>
            <a:r>
              <a:rPr lang="ko-KR" altLang="en-US" sz="1100" b="1"/>
              <a:t> </a:t>
            </a:r>
            <a:r>
              <a:rPr lang="ko-KR" altLang="en-US" sz="1100" b="1" err="1"/>
              <a:t>Architecture</a:t>
            </a:r>
            <a:endParaRPr lang="ko-KR" altLang="en-US" sz="1100" b="1"/>
          </a:p>
          <a:p>
            <a:pPr>
              <a:lnSpc>
                <a:spcPct val="150000"/>
              </a:lnSpc>
            </a:pPr>
            <a:r>
              <a:rPr lang="ko-KR" altLang="en-US" sz="900" err="1"/>
              <a:t>by</a:t>
            </a:r>
            <a:r>
              <a:rPr lang="ko-KR" altLang="en-US" sz="900"/>
              <a:t> </a:t>
            </a:r>
            <a:r>
              <a:rPr lang="ko-KR" altLang="en-US" sz="900" err="1"/>
              <a:t>Robert</a:t>
            </a:r>
            <a:r>
              <a:rPr lang="ko-KR" altLang="en-US" sz="900"/>
              <a:t> C. Martin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47014DC-3696-3757-AF42-DD3F4B26EF48}"/>
              </a:ext>
            </a:extLst>
          </p:cNvPr>
          <p:cNvCxnSpPr/>
          <p:nvPr/>
        </p:nvCxnSpPr>
        <p:spPr>
          <a:xfrm>
            <a:off x="102577" y="3157383"/>
            <a:ext cx="1179341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3DD8B8B-7A2F-C873-221F-45B11634DB7F}"/>
              </a:ext>
            </a:extLst>
          </p:cNvPr>
          <p:cNvSpPr/>
          <p:nvPr/>
        </p:nvSpPr>
        <p:spPr>
          <a:xfrm>
            <a:off x="893885" y="346365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1999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3837C0A-3F00-FBFC-B0B0-DDE0C7CBBCFC}"/>
              </a:ext>
            </a:extLst>
          </p:cNvPr>
          <p:cNvCxnSpPr/>
          <p:nvPr/>
        </p:nvCxnSpPr>
        <p:spPr>
          <a:xfrm>
            <a:off x="1194608" y="3025655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76CD5EC-63E7-D055-E13C-A0E31B8DDB7B}"/>
              </a:ext>
            </a:extLst>
          </p:cNvPr>
          <p:cNvSpPr/>
          <p:nvPr/>
        </p:nvSpPr>
        <p:spPr>
          <a:xfrm>
            <a:off x="3804441" y="346365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2002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8E4525C1-8DE9-C44E-E285-7BA05675F5A4}"/>
              </a:ext>
            </a:extLst>
          </p:cNvPr>
          <p:cNvCxnSpPr/>
          <p:nvPr/>
        </p:nvCxnSpPr>
        <p:spPr>
          <a:xfrm>
            <a:off x="4105164" y="3025655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2F9C7A1-CDCE-3F63-49F1-2D5E9DC0BD0D}"/>
              </a:ext>
            </a:extLst>
          </p:cNvPr>
          <p:cNvSpPr/>
          <p:nvPr/>
        </p:nvSpPr>
        <p:spPr>
          <a:xfrm>
            <a:off x="6389077" y="346365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2005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DB505D9C-B71B-3853-1368-C1CBDEAFF5C8}"/>
              </a:ext>
            </a:extLst>
          </p:cNvPr>
          <p:cNvCxnSpPr/>
          <p:nvPr/>
        </p:nvCxnSpPr>
        <p:spPr>
          <a:xfrm>
            <a:off x="6689800" y="3007752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BA3CB5C-DA8A-1E90-23B2-F2AB86432B4D}"/>
              </a:ext>
            </a:extLst>
          </p:cNvPr>
          <p:cNvSpPr/>
          <p:nvPr/>
        </p:nvSpPr>
        <p:spPr>
          <a:xfrm>
            <a:off x="9434642" y="346365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>
                <a:solidFill>
                  <a:srgbClr val="0070C0"/>
                </a:solidFill>
              </a:rPr>
              <a:t>2009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806CB37-0DB5-5C48-B59E-FDCB4B61F27F}"/>
              </a:ext>
            </a:extLst>
          </p:cNvPr>
          <p:cNvCxnSpPr/>
          <p:nvPr/>
        </p:nvCxnSpPr>
        <p:spPr>
          <a:xfrm>
            <a:off x="9735365" y="3025655"/>
            <a:ext cx="0" cy="4572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A410857-640E-84FE-B67F-0492545BFD27}"/>
              </a:ext>
            </a:extLst>
          </p:cNvPr>
          <p:cNvSpPr/>
          <p:nvPr/>
        </p:nvSpPr>
        <p:spPr>
          <a:xfrm>
            <a:off x="102577" y="254334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1992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C1545C63-1758-72B9-B1E9-294E76BC392B}"/>
              </a:ext>
            </a:extLst>
          </p:cNvPr>
          <p:cNvCxnSpPr/>
          <p:nvPr/>
        </p:nvCxnSpPr>
        <p:spPr>
          <a:xfrm>
            <a:off x="403300" y="2840864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5086124-A5FC-890C-83F4-E09C5DA16636}"/>
              </a:ext>
            </a:extLst>
          </p:cNvPr>
          <p:cNvSpPr/>
          <p:nvPr/>
        </p:nvSpPr>
        <p:spPr>
          <a:xfrm>
            <a:off x="3007203" y="254334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2001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3A4C8DC1-8222-5BE9-686D-3068C8E762E7}"/>
              </a:ext>
            </a:extLst>
          </p:cNvPr>
          <p:cNvCxnSpPr/>
          <p:nvPr/>
        </p:nvCxnSpPr>
        <p:spPr>
          <a:xfrm>
            <a:off x="3307926" y="2840864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AE48575-4629-924E-A14C-6C46FEE719FD}"/>
              </a:ext>
            </a:extLst>
          </p:cNvPr>
          <p:cNvSpPr/>
          <p:nvPr/>
        </p:nvSpPr>
        <p:spPr>
          <a:xfrm>
            <a:off x="5032433" y="254334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>
                <a:solidFill>
                  <a:srgbClr val="0070C0"/>
                </a:solidFill>
              </a:rPr>
              <a:t>2003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FF09190F-C533-2153-EB41-318D49EABAD5}"/>
              </a:ext>
            </a:extLst>
          </p:cNvPr>
          <p:cNvCxnSpPr/>
          <p:nvPr/>
        </p:nvCxnSpPr>
        <p:spPr>
          <a:xfrm>
            <a:off x="5333156" y="2840864"/>
            <a:ext cx="0" cy="4572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CA505A8-3EAC-44EA-FC2B-3DAD6EF68014}"/>
              </a:ext>
            </a:extLst>
          </p:cNvPr>
          <p:cNvSpPr/>
          <p:nvPr/>
        </p:nvSpPr>
        <p:spPr>
          <a:xfrm>
            <a:off x="8077201" y="254334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2008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07F91257-1478-A901-D9B3-E2D3C994A51B}"/>
              </a:ext>
            </a:extLst>
          </p:cNvPr>
          <p:cNvCxnSpPr/>
          <p:nvPr/>
        </p:nvCxnSpPr>
        <p:spPr>
          <a:xfrm>
            <a:off x="8377924" y="2840864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A8D8ED4-C675-5AE3-E373-3C30DA11184F}"/>
              </a:ext>
            </a:extLst>
          </p:cNvPr>
          <p:cNvSpPr/>
          <p:nvPr/>
        </p:nvSpPr>
        <p:spPr>
          <a:xfrm>
            <a:off x="10462999" y="254334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2012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4119C009-6E38-F12A-C4DE-F3E09D251964}"/>
              </a:ext>
            </a:extLst>
          </p:cNvPr>
          <p:cNvCxnSpPr/>
          <p:nvPr/>
        </p:nvCxnSpPr>
        <p:spPr>
          <a:xfrm>
            <a:off x="10763722" y="2840864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F687F68-F02E-D0B9-C62C-7132E667C899}"/>
              </a:ext>
            </a:extLst>
          </p:cNvPr>
          <p:cNvSpPr txBox="1"/>
          <p:nvPr/>
        </p:nvSpPr>
        <p:spPr>
          <a:xfrm>
            <a:off x="7903093" y="1422928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FFC000"/>
                </a:solidFill>
              </a:rPr>
              <a:t>아키텍처 패턴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DFC62F3-1ABB-C422-75FC-051ECA9767E9}"/>
              </a:ext>
            </a:extLst>
          </p:cNvPr>
          <p:cNvSpPr txBox="1"/>
          <p:nvPr/>
        </p:nvSpPr>
        <p:spPr>
          <a:xfrm>
            <a:off x="5196415" y="142292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0070C0"/>
                </a:solidFill>
              </a:rPr>
              <a:t>설계 기술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8E83147-AFFB-F6EA-23FB-6685562FC2DA}"/>
              </a:ext>
            </a:extLst>
          </p:cNvPr>
          <p:cNvSpPr txBox="1"/>
          <p:nvPr/>
        </p:nvSpPr>
        <p:spPr>
          <a:xfrm>
            <a:off x="10017563" y="4548770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00B050"/>
                </a:solidFill>
              </a:rPr>
              <a:t>설계 테스트</a:t>
            </a:r>
          </a:p>
        </p:txBody>
      </p:sp>
      <p:pic>
        <p:nvPicPr>
          <p:cNvPr id="39" name="Picture 4" descr="Clean Coder Blog">
            <a:extLst>
              <a:ext uri="{FF2B5EF4-FFF2-40B4-BE49-F238E27FC236}">
                <a16:creationId xmlns:a16="http://schemas.microsoft.com/office/drawing/2014/main" id="{FCEC59A0-F810-4490-F3C2-27F40B23C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1721" y="237066"/>
            <a:ext cx="2158324" cy="1585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6" descr="https://semaphoreci.com/wp-content/uploads/2022/03/pyramid-progression.jpg">
            <a:extLst>
              <a:ext uri="{FF2B5EF4-FFF2-40B4-BE49-F238E27FC236}">
                <a16:creationId xmlns:a16="http://schemas.microsoft.com/office/drawing/2014/main" id="{4674510D-B5D4-E188-2FF5-CC9072243B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0309" y="5039703"/>
            <a:ext cx="2999114" cy="1581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" descr="https://tech.osci.kr/wp-content/uploads/2023/03/hexagonal-architecture.png">
            <a:extLst>
              <a:ext uri="{FF2B5EF4-FFF2-40B4-BE49-F238E27FC236}">
                <a16:creationId xmlns:a16="http://schemas.microsoft.com/office/drawing/2014/main" id="{F5B3FB30-1911-F8D0-3BAC-59A964E5DC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495" y="4598547"/>
            <a:ext cx="2849850" cy="1401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88BD2B76-2394-1E87-0723-A603DFF0FEDB}"/>
              </a:ext>
            </a:extLst>
          </p:cNvPr>
          <p:cNvSpPr/>
          <p:nvPr/>
        </p:nvSpPr>
        <p:spPr>
          <a:xfrm>
            <a:off x="166428" y="1929796"/>
            <a:ext cx="486837" cy="4869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AFCB7A1-176E-B004-2575-A276681BD3EE}"/>
              </a:ext>
            </a:extLst>
          </p:cNvPr>
          <p:cNvSpPr/>
          <p:nvPr/>
        </p:nvSpPr>
        <p:spPr>
          <a:xfrm>
            <a:off x="2023100" y="377003"/>
            <a:ext cx="486837" cy="11615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3A6E9E0-1248-DD35-F7BA-5CA6C9500CA4}"/>
              </a:ext>
            </a:extLst>
          </p:cNvPr>
          <p:cNvSpPr/>
          <p:nvPr/>
        </p:nvSpPr>
        <p:spPr>
          <a:xfrm>
            <a:off x="123141" y="1125540"/>
            <a:ext cx="3405554" cy="12865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/>
              <a:t>Three-tier Architecture &gt; </a:t>
            </a:r>
            <a:r>
              <a:rPr lang="ko-KR" altLang="en-US" sz="1100" b="1" err="1"/>
              <a:t>Three-</a:t>
            </a:r>
            <a:r>
              <a:rPr lang="ko-KR" altLang="en-US" sz="1100" b="1" err="1">
                <a:solidFill>
                  <a:srgbClr val="C00000"/>
                </a:solidFill>
              </a:rPr>
              <a:t>layered</a:t>
            </a:r>
            <a:r>
              <a:rPr lang="ko-KR" altLang="en-US" sz="1100" b="1"/>
              <a:t> </a:t>
            </a:r>
            <a:r>
              <a:rPr lang="en-US" altLang="ko-KR" sz="1100" b="1"/>
              <a:t>A</a:t>
            </a:r>
            <a:r>
              <a:rPr lang="ko-KR" altLang="en-US" sz="1100" b="1" err="1"/>
              <a:t>rchitecture</a:t>
            </a:r>
            <a:endParaRPr lang="ko-KR" altLang="en-US" sz="1100" b="1"/>
          </a:p>
          <a:p>
            <a:pPr>
              <a:lnSpc>
                <a:spcPct val="150000"/>
              </a:lnSpc>
            </a:pPr>
            <a:r>
              <a:rPr lang="ko-KR" altLang="en-US" sz="900" err="1"/>
              <a:t>by</a:t>
            </a:r>
            <a:r>
              <a:rPr lang="ko-KR" altLang="en-US" sz="900"/>
              <a:t> </a:t>
            </a:r>
            <a:r>
              <a:rPr lang="ko-KR" altLang="en-US" sz="900" err="1"/>
              <a:t>John</a:t>
            </a:r>
            <a:r>
              <a:rPr lang="ko-KR" altLang="en-US" sz="900"/>
              <a:t> </a:t>
            </a:r>
            <a:r>
              <a:rPr lang="ko-KR" altLang="en-US" sz="900" err="1"/>
              <a:t>J</a:t>
            </a:r>
            <a:r>
              <a:rPr lang="ko-KR" altLang="en-US" sz="900"/>
              <a:t>. </a:t>
            </a:r>
            <a:r>
              <a:rPr lang="ko-KR" altLang="en-US" sz="900" err="1"/>
              <a:t>Donovan</a:t>
            </a:r>
            <a:endParaRPr lang="en-GB" altLang="ko-KR" sz="900"/>
          </a:p>
          <a:p>
            <a:pPr>
              <a:lnSpc>
                <a:spcPct val="150000"/>
              </a:lnSpc>
            </a:pPr>
            <a:endParaRPr lang="ko-KR" altLang="en-US" sz="900"/>
          </a:p>
          <a:p>
            <a:pPr>
              <a:lnSpc>
                <a:spcPct val="200000"/>
              </a:lnSpc>
            </a:pPr>
            <a:r>
              <a:rPr lang="ko-KR" altLang="en-US" sz="1100" b="1" err="1">
                <a:solidFill>
                  <a:srgbClr val="C00000"/>
                </a:solidFill>
              </a:rPr>
              <a:t>Entity</a:t>
            </a:r>
            <a:r>
              <a:rPr lang="ko-KR" altLang="en-US" sz="1100" b="1"/>
              <a:t>-</a:t>
            </a:r>
            <a:r>
              <a:rPr lang="en-US" altLang="ko-KR" sz="1100" b="1"/>
              <a:t>C</a:t>
            </a:r>
            <a:r>
              <a:rPr lang="ko-KR" altLang="en-US" sz="1100" b="1" err="1"/>
              <a:t>ontrol</a:t>
            </a:r>
            <a:r>
              <a:rPr lang="ko-KR" altLang="en-US" sz="1100" b="1"/>
              <a:t>-</a:t>
            </a:r>
            <a:r>
              <a:rPr lang="en-US" altLang="ko-KR" sz="1100" b="1"/>
              <a:t>B</a:t>
            </a:r>
            <a:r>
              <a:rPr lang="ko-KR" altLang="en-US" sz="1100" b="1" err="1"/>
              <a:t>oundary</a:t>
            </a:r>
            <a:r>
              <a:rPr lang="ko-KR" altLang="en-US" sz="1100" b="1"/>
              <a:t>(ECB)</a:t>
            </a:r>
          </a:p>
          <a:p>
            <a:pPr>
              <a:lnSpc>
                <a:spcPct val="150000"/>
              </a:lnSpc>
            </a:pPr>
            <a:r>
              <a:rPr lang="ko-KR" altLang="en-US" sz="900" err="1"/>
              <a:t>by</a:t>
            </a:r>
            <a:r>
              <a:rPr lang="ko-KR" altLang="en-US" sz="900"/>
              <a:t> </a:t>
            </a:r>
            <a:r>
              <a:rPr lang="ko-KR" altLang="en-US" sz="900" err="1"/>
              <a:t>lvar</a:t>
            </a:r>
            <a:r>
              <a:rPr lang="ko-KR" altLang="en-US" sz="900"/>
              <a:t> </a:t>
            </a:r>
            <a:r>
              <a:rPr lang="ko-KR" altLang="en-US" sz="900" err="1"/>
              <a:t>Jacobson</a:t>
            </a:r>
            <a:endParaRPr lang="ko-KR" altLang="en-US" sz="90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80738A0-769B-AD41-5DC8-40806240CA20}"/>
              </a:ext>
            </a:extLst>
          </p:cNvPr>
          <p:cNvSpPr txBox="1"/>
          <p:nvPr/>
        </p:nvSpPr>
        <p:spPr>
          <a:xfrm>
            <a:off x="1411206" y="472584"/>
            <a:ext cx="1766829" cy="6694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>
                <a:solidFill>
                  <a:srgbClr val="C00000"/>
                </a:solidFill>
              </a:rPr>
              <a:t>관심사의 분리</a:t>
            </a:r>
            <a:endParaRPr lang="en-US" altLang="ko-KR" sz="1400" b="1">
              <a:solidFill>
                <a:srgbClr val="C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b="1">
                <a:solidFill>
                  <a:srgbClr val="C00000"/>
                </a:solidFill>
              </a:rPr>
              <a:t>Separation of Concerns</a:t>
            </a:r>
            <a:endParaRPr lang="ko-KR" altLang="en-US" sz="1100" b="1">
              <a:solidFill>
                <a:srgbClr val="C00000"/>
              </a:solidFill>
            </a:endParaRPr>
          </a:p>
        </p:txBody>
      </p:sp>
      <p:sp>
        <p:nvSpPr>
          <p:cNvPr id="46" name="평행 사변형 45">
            <a:extLst>
              <a:ext uri="{FF2B5EF4-FFF2-40B4-BE49-F238E27FC236}">
                <a16:creationId xmlns:a16="http://schemas.microsoft.com/office/drawing/2014/main" id="{FF6FCFD9-8FC0-0F63-ADF1-C24634435AA0}"/>
              </a:ext>
            </a:extLst>
          </p:cNvPr>
          <p:cNvSpPr/>
          <p:nvPr/>
        </p:nvSpPr>
        <p:spPr>
          <a:xfrm>
            <a:off x="161076" y="1543161"/>
            <a:ext cx="2357437" cy="386635"/>
          </a:xfrm>
          <a:prstGeom prst="parallelogram">
            <a:avLst>
              <a:gd name="adj" fmla="val 480616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6541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6F4E79-6F03-BB83-2D65-BDB430A079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AE2E23A-575A-05FA-8F6B-2D4E55AAF933}"/>
              </a:ext>
            </a:extLst>
          </p:cNvPr>
          <p:cNvSpPr/>
          <p:nvPr/>
        </p:nvSpPr>
        <p:spPr>
          <a:xfrm>
            <a:off x="247436" y="193927"/>
            <a:ext cx="11697128" cy="647014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E76CC02-020C-DEF5-D4B0-BE29BA014E53}"/>
              </a:ext>
            </a:extLst>
          </p:cNvPr>
          <p:cNvSpPr/>
          <p:nvPr/>
        </p:nvSpPr>
        <p:spPr>
          <a:xfrm>
            <a:off x="1785528" y="1647189"/>
            <a:ext cx="2616682" cy="889245"/>
          </a:xfrm>
          <a:prstGeom prst="rect">
            <a:avLst/>
          </a:prstGeom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8C904D-C54D-BCC5-F5A5-9D7F3E344860}"/>
              </a:ext>
            </a:extLst>
          </p:cNvPr>
          <p:cNvSpPr txBox="1"/>
          <p:nvPr/>
        </p:nvSpPr>
        <p:spPr>
          <a:xfrm>
            <a:off x="2167173" y="1894499"/>
            <a:ext cx="1853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테스트 피라미드</a:t>
            </a:r>
            <a:endParaRPr lang="en-GB" b="1">
              <a:solidFill>
                <a:srgbClr val="0070C0"/>
              </a:solidFill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ACF33277-C5E4-3F6E-EF7D-B5095B6627F7}"/>
              </a:ext>
            </a:extLst>
          </p:cNvPr>
          <p:cNvGrpSpPr/>
          <p:nvPr/>
        </p:nvGrpSpPr>
        <p:grpSpPr>
          <a:xfrm>
            <a:off x="1785528" y="3446860"/>
            <a:ext cx="2616682" cy="889245"/>
            <a:chOff x="1636036" y="3409410"/>
            <a:chExt cx="2616682" cy="889245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DC29FA1-141D-D544-CBA2-CEC64E52F1E5}"/>
                </a:ext>
              </a:extLst>
            </p:cNvPr>
            <p:cNvSpPr/>
            <p:nvPr/>
          </p:nvSpPr>
          <p:spPr>
            <a:xfrm>
              <a:off x="1636036" y="3409410"/>
              <a:ext cx="2616682" cy="889245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806CD80-8FF6-C28E-BE5B-3597AD87494B}"/>
                </a:ext>
              </a:extLst>
            </p:cNvPr>
            <p:cNvSpPr txBox="1"/>
            <p:nvPr/>
          </p:nvSpPr>
          <p:spPr>
            <a:xfrm>
              <a:off x="1991232" y="3669366"/>
              <a:ext cx="19062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>
                  <a:solidFill>
                    <a:schemeClr val="bg1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도메인 주도 설계</a:t>
              </a:r>
              <a:endParaRPr lang="en-GB" b="1">
                <a:solidFill>
                  <a:schemeClr val="bg1"/>
                </a:solidFill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3476AC0-D222-D768-2716-D0F326766BAD}"/>
              </a:ext>
            </a:extLst>
          </p:cNvPr>
          <p:cNvSpPr/>
          <p:nvPr/>
        </p:nvSpPr>
        <p:spPr>
          <a:xfrm>
            <a:off x="8156284" y="1647189"/>
            <a:ext cx="2616682" cy="889245"/>
          </a:xfrm>
          <a:prstGeom prst="rect">
            <a:avLst/>
          </a:prstGeom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7DE410-3789-57E2-99DA-FEE275CB0779}"/>
              </a:ext>
            </a:extLst>
          </p:cNvPr>
          <p:cNvSpPr txBox="1"/>
          <p:nvPr/>
        </p:nvSpPr>
        <p:spPr>
          <a:xfrm>
            <a:off x="8564378" y="1768646"/>
            <a:ext cx="18004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컨테이너</a:t>
            </a:r>
            <a:endParaRPr lang="en-GB" altLang="ko-KR" b="1">
              <a:solidFill>
                <a:srgbClr val="0070C0"/>
              </a:solidFill>
              <a:ea typeface="맑은 고딕" panose="020B0503020000020004" pitchFamily="50" charset="-127"/>
              <a:cs typeface="Microsoft Sans Serif" panose="020B0604020202020204" pitchFamily="34" charset="0"/>
            </a:endParaRPr>
          </a:p>
          <a:p>
            <a:pPr algn="ctr"/>
            <a:r>
              <a:rPr lang="ko-KR" altLang="en-US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오케스트레이션</a:t>
            </a:r>
            <a:endParaRPr lang="en-GB" b="1">
              <a:solidFill>
                <a:srgbClr val="0070C0"/>
              </a:solidFill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786A3BC4-0E2A-409E-899A-E857EC5C5E8B}"/>
              </a:ext>
            </a:extLst>
          </p:cNvPr>
          <p:cNvGrpSpPr/>
          <p:nvPr/>
        </p:nvGrpSpPr>
        <p:grpSpPr>
          <a:xfrm>
            <a:off x="8156284" y="3446860"/>
            <a:ext cx="2616682" cy="889245"/>
            <a:chOff x="8006792" y="3409410"/>
            <a:chExt cx="2616682" cy="889245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04ACA363-8D20-A46B-C931-D800889886B7}"/>
                </a:ext>
              </a:extLst>
            </p:cNvPr>
            <p:cNvSpPr/>
            <p:nvPr/>
          </p:nvSpPr>
          <p:spPr>
            <a:xfrm>
              <a:off x="8006792" y="3409410"/>
              <a:ext cx="2616682" cy="889245"/>
            </a:xfrm>
            <a:prstGeom prst="rect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1BC89ED-E2F2-E68A-77C5-C1C09FD1E4D8}"/>
                </a:ext>
              </a:extLst>
            </p:cNvPr>
            <p:cNvSpPr txBox="1"/>
            <p:nvPr/>
          </p:nvSpPr>
          <p:spPr>
            <a:xfrm>
              <a:off x="8619269" y="3669366"/>
              <a:ext cx="13917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관찰 가능성</a:t>
              </a:r>
              <a:endParaRPr lang="en-GB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FB11F29-23D3-935B-907A-8DCC06007F74}"/>
              </a:ext>
            </a:extLst>
          </p:cNvPr>
          <p:cNvSpPr/>
          <p:nvPr/>
        </p:nvSpPr>
        <p:spPr>
          <a:xfrm>
            <a:off x="8156284" y="4889369"/>
            <a:ext cx="2616682" cy="889245"/>
          </a:xfrm>
          <a:prstGeom prst="rect">
            <a:avLst/>
          </a:prstGeom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56B8B6-B1EE-B21A-7BE8-61268718E61D}"/>
              </a:ext>
            </a:extLst>
          </p:cNvPr>
          <p:cNvSpPr txBox="1"/>
          <p:nvPr/>
        </p:nvSpPr>
        <p:spPr>
          <a:xfrm>
            <a:off x="8396063" y="5149325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사이트 정적 생성기</a:t>
            </a:r>
            <a:endParaRPr lang="en-GB" b="1">
              <a:solidFill>
                <a:srgbClr val="0070C0"/>
              </a:solidFill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7C61091-279F-E396-019B-AE752C2C2811}"/>
              </a:ext>
            </a:extLst>
          </p:cNvPr>
          <p:cNvSpPr txBox="1"/>
          <p:nvPr/>
        </p:nvSpPr>
        <p:spPr>
          <a:xfrm>
            <a:off x="5941655" y="1343182"/>
            <a:ext cx="6751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CI/CD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7E36A4D-88AF-9280-C933-68901D900538}"/>
              </a:ext>
            </a:extLst>
          </p:cNvPr>
          <p:cNvSpPr txBox="1"/>
          <p:nvPr/>
        </p:nvSpPr>
        <p:spPr>
          <a:xfrm>
            <a:off x="5785266" y="4017384"/>
            <a:ext cx="9879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Feedback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1C2692C-AB2A-B4EC-EF01-F4ACE0D24CF6}"/>
              </a:ext>
            </a:extLst>
          </p:cNvPr>
          <p:cNvCxnSpPr>
            <a:cxnSpLocks/>
            <a:stCxn id="17" idx="1"/>
            <a:endCxn id="14" idx="3"/>
          </p:cNvCxnSpPr>
          <p:nvPr/>
        </p:nvCxnSpPr>
        <p:spPr>
          <a:xfrm flipH="1">
            <a:off x="4402210" y="3891483"/>
            <a:ext cx="3754074" cy="0"/>
          </a:xfrm>
          <a:prstGeom prst="straightConnector1">
            <a:avLst/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2883C91-7091-AC4E-251E-DAACE030FE09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4402210" y="2091812"/>
            <a:ext cx="3754074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F4386758-C852-22A4-C4CA-1C72DE491394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flipV="1">
            <a:off x="3093869" y="2536434"/>
            <a:ext cx="0" cy="91042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00889C6-56B4-13DB-718C-8CBF7EA16D95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9464625" y="2536434"/>
            <a:ext cx="0" cy="91042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C365B8DB-800A-8525-1A07-F45016CF7B85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9464625" y="4336105"/>
            <a:ext cx="0" cy="553264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9537987-6AA4-B6D9-CAE3-4214EC4C7D09}"/>
              </a:ext>
            </a:extLst>
          </p:cNvPr>
          <p:cNvSpPr txBox="1"/>
          <p:nvPr/>
        </p:nvSpPr>
        <p:spPr>
          <a:xfrm>
            <a:off x="2443563" y="809350"/>
            <a:ext cx="13006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</a:p>
          <a:p>
            <a:pPr algn="ctr"/>
            <a:r>
              <a:rPr lang="en-GB" sz="1600" b="1"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  <a:r>
              <a:rPr lang="en-GB" sz="1600">
                <a:ea typeface="맑은 고딕" panose="020B0503020000020004" pitchFamily="50" charset="-127"/>
                <a:cs typeface="Microsoft Sans Serif" panose="020B0604020202020204" pitchFamily="34" charset="0"/>
              </a:rPr>
              <a:t>elopment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86D2098-393D-22EE-C113-D28B6993D692}"/>
              </a:ext>
            </a:extLst>
          </p:cNvPr>
          <p:cNvSpPr txBox="1"/>
          <p:nvPr/>
        </p:nvSpPr>
        <p:spPr>
          <a:xfrm>
            <a:off x="8921720" y="809350"/>
            <a:ext cx="10858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ea typeface="맑은 고딕" panose="020B0503020000020004" pitchFamily="50" charset="-127"/>
                <a:cs typeface="Microsoft Sans Serif" panose="020B0604020202020204" pitchFamily="34" charset="0"/>
              </a:rPr>
              <a:t>OPS</a:t>
            </a:r>
          </a:p>
          <a:p>
            <a:pPr algn="ctr"/>
            <a:r>
              <a:rPr lang="en-GB" sz="1600" b="1">
                <a:ea typeface="맑은 고딕" panose="020B0503020000020004" pitchFamily="50" charset="-127"/>
                <a:cs typeface="Microsoft Sans Serif" panose="020B0604020202020204" pitchFamily="34" charset="0"/>
              </a:rPr>
              <a:t>op</a:t>
            </a:r>
            <a:r>
              <a:rPr lang="en-GB" sz="1600">
                <a:ea typeface="맑은 고딕" panose="020B0503020000020004" pitchFamily="50" charset="-127"/>
                <a:cs typeface="Microsoft Sans Serif" panose="020B0604020202020204" pitchFamily="34" charset="0"/>
              </a:rPr>
              <a:t>eration</a:t>
            </a:r>
            <a:r>
              <a:rPr lang="en-GB" sz="1600" b="1">
                <a:ea typeface="맑은 고딕" panose="020B0503020000020004" pitchFamily="50" charset="-127"/>
                <a:cs typeface="Microsoft Sans Serif" panose="020B0604020202020204" pitchFamily="34" charset="0"/>
              </a:rPr>
              <a:t>s</a:t>
            </a:r>
            <a:endParaRPr lang="en-GB" sz="1200" b="1"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A04BFCD-2858-D724-D2EB-E10E2CA9E24A}"/>
              </a:ext>
            </a:extLst>
          </p:cNvPr>
          <p:cNvSpPr txBox="1"/>
          <p:nvPr/>
        </p:nvSpPr>
        <p:spPr>
          <a:xfrm>
            <a:off x="2104656" y="4436886"/>
            <a:ext cx="1978427" cy="18435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9388" indent="-179388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Strategic Design</a:t>
            </a:r>
          </a:p>
          <a:p>
            <a:pPr marL="447675" lvl="1" indent="-180975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Sub-Domain</a:t>
            </a:r>
          </a:p>
          <a:p>
            <a:pPr marL="447675" lvl="1" indent="-180975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Bounded Context</a:t>
            </a:r>
          </a:p>
          <a:p>
            <a:pPr marL="447675" lvl="1" indent="-180975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Context Map</a:t>
            </a:r>
          </a:p>
          <a:p>
            <a:pPr marL="179388" indent="-179388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Tactical Design</a:t>
            </a:r>
          </a:p>
          <a:p>
            <a:pPr marL="447675" lvl="1" indent="-180975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Functional Architecture</a:t>
            </a:r>
          </a:p>
          <a:p>
            <a:pPr marL="447675" lvl="1" indent="-180975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Model-Driven Design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BAF24F5-146C-5700-1F0E-7DD4D081FAA3}"/>
              </a:ext>
            </a:extLst>
          </p:cNvPr>
          <p:cNvSpPr txBox="1"/>
          <p:nvPr/>
        </p:nvSpPr>
        <p:spPr>
          <a:xfrm>
            <a:off x="357921" y="1508688"/>
            <a:ext cx="1380827" cy="1081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9388" indent="-179388" defTabSz="216000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Unit Test</a:t>
            </a:r>
          </a:p>
          <a:p>
            <a:pPr marL="179388" indent="-179388" defTabSz="216000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Integration Test</a:t>
            </a:r>
          </a:p>
          <a:p>
            <a:pPr marL="179388" indent="-179388" defTabSz="216000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Performance Test</a:t>
            </a:r>
          </a:p>
          <a:p>
            <a:pPr marL="179388" indent="-179388" defTabSz="216000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End to End Test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9E9E98B-A3ED-A5E3-05BA-457B520E1279}"/>
              </a:ext>
            </a:extLst>
          </p:cNvPr>
          <p:cNvSpPr txBox="1"/>
          <p:nvPr/>
        </p:nvSpPr>
        <p:spPr>
          <a:xfrm>
            <a:off x="10834766" y="3392916"/>
            <a:ext cx="999313" cy="9971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9388" indent="-179388"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Logs</a:t>
            </a:r>
          </a:p>
          <a:p>
            <a:pPr marL="179388" indent="-179388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Metrics</a:t>
            </a:r>
          </a:p>
          <a:p>
            <a:pPr marL="179388" indent="-179388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Traces</a:t>
            </a:r>
          </a:p>
          <a:p>
            <a:pPr marL="179388" indent="-179388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Heal Check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2C50B63-CBFB-BE17-CA81-73224330DDEF}"/>
              </a:ext>
            </a:extLst>
          </p:cNvPr>
          <p:cNvSpPr txBox="1"/>
          <p:nvPr/>
        </p:nvSpPr>
        <p:spPr>
          <a:xfrm>
            <a:off x="8250831" y="5851325"/>
            <a:ext cx="2427588" cy="5739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9388" indent="-179388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ADR(Architecture Decision Record)</a:t>
            </a:r>
          </a:p>
          <a:p>
            <a:pPr marL="179388" indent="-179388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SOP(Standard Operating Procedure)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70D6F2A-06EF-379A-F260-5BB51B3A5D47}"/>
              </a:ext>
            </a:extLst>
          </p:cNvPr>
          <p:cNvSpPr txBox="1"/>
          <p:nvPr/>
        </p:nvSpPr>
        <p:spPr>
          <a:xfrm>
            <a:off x="2140724" y="305255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C00000"/>
                </a:solidFill>
              </a:rPr>
              <a:t>지속</a:t>
            </a:r>
            <a:r>
              <a:rPr lang="ko-KR" altLang="en-US" b="1">
                <a:solidFill>
                  <a:schemeClr val="bg1">
                    <a:lumMod val="50000"/>
                  </a:schemeClr>
                </a:solidFill>
              </a:rPr>
              <a:t> 가능한 코드</a:t>
            </a:r>
            <a:endParaRPr lang="en-GB" b="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318DD4B-25E3-139F-2D7A-92E7CC15BED4}"/>
              </a:ext>
            </a:extLst>
          </p:cNvPr>
          <p:cNvSpPr txBox="1"/>
          <p:nvPr/>
        </p:nvSpPr>
        <p:spPr>
          <a:xfrm>
            <a:off x="8511480" y="305255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C00000"/>
                </a:solidFill>
              </a:rPr>
              <a:t>측정</a:t>
            </a:r>
            <a:r>
              <a:rPr lang="ko-KR" altLang="en-US" b="1">
                <a:solidFill>
                  <a:schemeClr val="bg1">
                    <a:lumMod val="50000"/>
                  </a:schemeClr>
                </a:solidFill>
              </a:rPr>
              <a:t> 가능한 코드</a:t>
            </a:r>
            <a:endParaRPr lang="en-GB" b="1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6929B1A9-8D73-A5F7-DF95-022B030F26B5}"/>
              </a:ext>
            </a:extLst>
          </p:cNvPr>
          <p:cNvGrpSpPr/>
          <p:nvPr/>
        </p:nvGrpSpPr>
        <p:grpSpPr>
          <a:xfrm>
            <a:off x="4690177" y="233736"/>
            <a:ext cx="3178140" cy="6390528"/>
            <a:chOff x="4540685" y="308229"/>
            <a:chExt cx="3178140" cy="6072582"/>
          </a:xfrm>
        </p:grpSpPr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CB09E391-DA64-CAEB-0CB1-968CBBC53DD7}"/>
                </a:ext>
              </a:extLst>
            </p:cNvPr>
            <p:cNvCxnSpPr>
              <a:cxnSpLocks/>
            </p:cNvCxnSpPr>
            <p:nvPr/>
          </p:nvCxnSpPr>
          <p:spPr>
            <a:xfrm>
              <a:off x="4540685" y="308229"/>
              <a:ext cx="0" cy="607258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DCDC5109-CB54-12FC-54B8-5ADBD1B46CE9}"/>
                </a:ext>
              </a:extLst>
            </p:cNvPr>
            <p:cNvCxnSpPr>
              <a:cxnSpLocks/>
            </p:cNvCxnSpPr>
            <p:nvPr/>
          </p:nvCxnSpPr>
          <p:spPr>
            <a:xfrm>
              <a:off x="7718825" y="308229"/>
              <a:ext cx="0" cy="607258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744AA8B2-86AF-7079-B011-EF00F3B627FD}"/>
              </a:ext>
            </a:extLst>
          </p:cNvPr>
          <p:cNvSpPr txBox="1"/>
          <p:nvPr/>
        </p:nvSpPr>
        <p:spPr>
          <a:xfrm>
            <a:off x="5467967" y="305255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chemeClr val="bg1">
                    <a:lumMod val="50000"/>
                  </a:schemeClr>
                </a:solidFill>
              </a:rPr>
              <a:t>인프라 </a:t>
            </a:r>
            <a:r>
              <a:rPr lang="ko-KR" altLang="en-US" b="1">
                <a:solidFill>
                  <a:srgbClr val="C00000"/>
                </a:solidFill>
              </a:rPr>
              <a:t>자동화</a:t>
            </a:r>
            <a:endParaRPr lang="en-GB" b="1">
              <a:solidFill>
                <a:srgbClr val="C00000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124816C-D8BA-2642-B73D-108AFF594C44}"/>
              </a:ext>
            </a:extLst>
          </p:cNvPr>
          <p:cNvSpPr txBox="1"/>
          <p:nvPr/>
        </p:nvSpPr>
        <p:spPr>
          <a:xfrm>
            <a:off x="5244636" y="1646658"/>
            <a:ext cx="20692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Infrastructure as Code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667E3A-9975-8F98-EEB2-FFE6E9FAB1AB}"/>
              </a:ext>
            </a:extLst>
          </p:cNvPr>
          <p:cNvSpPr txBox="1"/>
          <p:nvPr/>
        </p:nvSpPr>
        <p:spPr>
          <a:xfrm>
            <a:off x="5770326" y="4295009"/>
            <a:ext cx="10178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i="1">
                <a:solidFill>
                  <a:srgbClr val="C00000"/>
                </a:solidFill>
              </a:rPr>
              <a:t>Refactoring</a:t>
            </a:r>
          </a:p>
        </p:txBody>
      </p:sp>
    </p:spTree>
    <p:extLst>
      <p:ext uri="{BB962C8B-B14F-4D97-AF65-F5344CB8AC3E}">
        <p14:creationId xmlns:p14="http://schemas.microsoft.com/office/powerpoint/2010/main" val="2359498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81794F-6480-8868-EC56-4DCBCF2772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FC4E2CF-8315-42B8-6D23-4A2852A7D2BA}"/>
              </a:ext>
            </a:extLst>
          </p:cNvPr>
          <p:cNvSpPr/>
          <p:nvPr/>
        </p:nvSpPr>
        <p:spPr>
          <a:xfrm>
            <a:off x="247436" y="193927"/>
            <a:ext cx="11697128" cy="647014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EDF8396-6B71-C38D-0873-E7BE1A9FB5D5}"/>
              </a:ext>
            </a:extLst>
          </p:cNvPr>
          <p:cNvSpPr/>
          <p:nvPr/>
        </p:nvSpPr>
        <p:spPr>
          <a:xfrm>
            <a:off x="1785528" y="1647189"/>
            <a:ext cx="2616682" cy="889245"/>
          </a:xfrm>
          <a:prstGeom prst="rect">
            <a:avLst/>
          </a:prstGeom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972C6B-9A2C-C96F-D86A-C3F4DBC2163F}"/>
              </a:ext>
            </a:extLst>
          </p:cNvPr>
          <p:cNvSpPr txBox="1"/>
          <p:nvPr/>
        </p:nvSpPr>
        <p:spPr>
          <a:xfrm>
            <a:off x="2390119" y="1894499"/>
            <a:ext cx="1407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Test Pyramid</a:t>
            </a:r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3564E9D4-A7A5-2469-5654-07608EE2D9FD}"/>
              </a:ext>
            </a:extLst>
          </p:cNvPr>
          <p:cNvGrpSpPr/>
          <p:nvPr/>
        </p:nvGrpSpPr>
        <p:grpSpPr>
          <a:xfrm>
            <a:off x="1785528" y="3446860"/>
            <a:ext cx="2616682" cy="889245"/>
            <a:chOff x="1636036" y="3409410"/>
            <a:chExt cx="2616682" cy="889245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952C39C-74CA-AE10-CD3E-EFCA0D51CF1B}"/>
                </a:ext>
              </a:extLst>
            </p:cNvPr>
            <p:cNvSpPr/>
            <p:nvPr/>
          </p:nvSpPr>
          <p:spPr>
            <a:xfrm>
              <a:off x="1636036" y="3409410"/>
              <a:ext cx="2616682" cy="889245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8E54E4B-A415-2ED9-373D-CFF0E8DE31FD}"/>
                </a:ext>
              </a:extLst>
            </p:cNvPr>
            <p:cNvSpPr txBox="1"/>
            <p:nvPr/>
          </p:nvSpPr>
          <p:spPr>
            <a:xfrm>
              <a:off x="1779892" y="3669366"/>
              <a:ext cx="23289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chemeClr val="bg1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Domain-Driven Desgin</a:t>
              </a:r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A02267B-258A-081D-BD08-EC2DA21721F7}"/>
              </a:ext>
            </a:extLst>
          </p:cNvPr>
          <p:cNvSpPr/>
          <p:nvPr/>
        </p:nvSpPr>
        <p:spPr>
          <a:xfrm>
            <a:off x="8156284" y="1647189"/>
            <a:ext cx="2616682" cy="889245"/>
          </a:xfrm>
          <a:prstGeom prst="rect">
            <a:avLst/>
          </a:prstGeom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5A58B6-5675-BE25-54D4-B7605934DC9D}"/>
              </a:ext>
            </a:extLst>
          </p:cNvPr>
          <p:cNvSpPr txBox="1"/>
          <p:nvPr/>
        </p:nvSpPr>
        <p:spPr>
          <a:xfrm>
            <a:off x="8223612" y="1907145"/>
            <a:ext cx="2482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Container Orchestration</a:t>
            </a:r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C49988D4-27B2-647C-67FA-6974F20C393C}"/>
              </a:ext>
            </a:extLst>
          </p:cNvPr>
          <p:cNvGrpSpPr/>
          <p:nvPr/>
        </p:nvGrpSpPr>
        <p:grpSpPr>
          <a:xfrm>
            <a:off x="8156284" y="3446860"/>
            <a:ext cx="2616682" cy="889245"/>
            <a:chOff x="8006792" y="3409410"/>
            <a:chExt cx="2616682" cy="889245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9A3A5F89-2028-565E-6509-DFACC1B245B9}"/>
                </a:ext>
              </a:extLst>
            </p:cNvPr>
            <p:cNvSpPr/>
            <p:nvPr/>
          </p:nvSpPr>
          <p:spPr>
            <a:xfrm>
              <a:off x="8006792" y="3409410"/>
              <a:ext cx="2616682" cy="889245"/>
            </a:xfrm>
            <a:prstGeom prst="rect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60D6062-0878-BDA6-F8F8-A74BE55F1306}"/>
                </a:ext>
              </a:extLst>
            </p:cNvPr>
            <p:cNvSpPr txBox="1"/>
            <p:nvPr/>
          </p:nvSpPr>
          <p:spPr>
            <a:xfrm>
              <a:off x="8588460" y="3669366"/>
              <a:ext cx="14533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Observability</a:t>
              </a:r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5982729-793B-C373-86D2-6FD790F11B97}"/>
              </a:ext>
            </a:extLst>
          </p:cNvPr>
          <p:cNvSpPr/>
          <p:nvPr/>
        </p:nvSpPr>
        <p:spPr>
          <a:xfrm>
            <a:off x="8156284" y="4889369"/>
            <a:ext cx="2616682" cy="889245"/>
          </a:xfrm>
          <a:prstGeom prst="rect">
            <a:avLst/>
          </a:prstGeom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B28250-5398-94B3-D578-E286BDAAF843}"/>
              </a:ext>
            </a:extLst>
          </p:cNvPr>
          <p:cNvSpPr txBox="1"/>
          <p:nvPr/>
        </p:nvSpPr>
        <p:spPr>
          <a:xfrm>
            <a:off x="8388337" y="5149325"/>
            <a:ext cx="2152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Static Site Generator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5738B6-0F72-A28C-5597-1010724B5CA0}"/>
              </a:ext>
            </a:extLst>
          </p:cNvPr>
          <p:cNvSpPr txBox="1"/>
          <p:nvPr/>
        </p:nvSpPr>
        <p:spPr>
          <a:xfrm>
            <a:off x="5941655" y="1343182"/>
            <a:ext cx="6751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CI/CD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88CBE3A-92EA-33A6-37CC-61002172104B}"/>
              </a:ext>
            </a:extLst>
          </p:cNvPr>
          <p:cNvSpPr txBox="1"/>
          <p:nvPr/>
        </p:nvSpPr>
        <p:spPr>
          <a:xfrm>
            <a:off x="5785266" y="4017384"/>
            <a:ext cx="9879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Feedback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2B1CFCFF-36B7-B840-DCFE-D5646547EDBB}"/>
              </a:ext>
            </a:extLst>
          </p:cNvPr>
          <p:cNvCxnSpPr>
            <a:cxnSpLocks/>
            <a:stCxn id="17" idx="1"/>
            <a:endCxn id="14" idx="3"/>
          </p:cNvCxnSpPr>
          <p:nvPr/>
        </p:nvCxnSpPr>
        <p:spPr>
          <a:xfrm flipH="1">
            <a:off x="4402210" y="3891483"/>
            <a:ext cx="3754074" cy="0"/>
          </a:xfrm>
          <a:prstGeom prst="straightConnector1">
            <a:avLst/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06D551CC-96B2-EFC3-C598-8E4646D3863E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4402210" y="2091812"/>
            <a:ext cx="3754074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2D97DAFF-5E75-ABF7-47F4-5BA679D491BE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flipV="1">
            <a:off x="3093869" y="2536434"/>
            <a:ext cx="0" cy="91042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2A81DD65-8C5F-0B2A-B4B4-850B28B4727D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9464625" y="2536434"/>
            <a:ext cx="0" cy="91042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1A5885A9-92A3-2219-248F-8FF8AE55437D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9464625" y="4336105"/>
            <a:ext cx="0" cy="553264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D1466D3-C283-C5CF-874D-19778EA03614}"/>
              </a:ext>
            </a:extLst>
          </p:cNvPr>
          <p:cNvSpPr txBox="1"/>
          <p:nvPr/>
        </p:nvSpPr>
        <p:spPr>
          <a:xfrm>
            <a:off x="2443563" y="809350"/>
            <a:ext cx="13006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</a:p>
          <a:p>
            <a:pPr algn="ctr"/>
            <a:r>
              <a:rPr lang="en-GB" sz="1600" b="1"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  <a:r>
              <a:rPr lang="en-GB" sz="1600">
                <a:ea typeface="맑은 고딕" panose="020B0503020000020004" pitchFamily="50" charset="-127"/>
                <a:cs typeface="Microsoft Sans Serif" panose="020B0604020202020204" pitchFamily="34" charset="0"/>
              </a:rPr>
              <a:t>elopment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3208A05-DDBF-CCE4-E26A-4C8BCA88D5D4}"/>
              </a:ext>
            </a:extLst>
          </p:cNvPr>
          <p:cNvSpPr txBox="1"/>
          <p:nvPr/>
        </p:nvSpPr>
        <p:spPr>
          <a:xfrm>
            <a:off x="8921720" y="809350"/>
            <a:ext cx="10858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ea typeface="맑은 고딕" panose="020B0503020000020004" pitchFamily="50" charset="-127"/>
                <a:cs typeface="Microsoft Sans Serif" panose="020B0604020202020204" pitchFamily="34" charset="0"/>
              </a:rPr>
              <a:t>OPS</a:t>
            </a:r>
          </a:p>
          <a:p>
            <a:pPr algn="ctr"/>
            <a:r>
              <a:rPr lang="en-GB" sz="1600" b="1">
                <a:ea typeface="맑은 고딕" panose="020B0503020000020004" pitchFamily="50" charset="-127"/>
                <a:cs typeface="Microsoft Sans Serif" panose="020B0604020202020204" pitchFamily="34" charset="0"/>
              </a:rPr>
              <a:t>op</a:t>
            </a:r>
            <a:r>
              <a:rPr lang="en-GB" sz="1600">
                <a:ea typeface="맑은 고딕" panose="020B0503020000020004" pitchFamily="50" charset="-127"/>
                <a:cs typeface="Microsoft Sans Serif" panose="020B0604020202020204" pitchFamily="34" charset="0"/>
              </a:rPr>
              <a:t>eration</a:t>
            </a:r>
            <a:r>
              <a:rPr lang="en-GB" sz="1600" b="1">
                <a:ea typeface="맑은 고딕" panose="020B0503020000020004" pitchFamily="50" charset="-127"/>
                <a:cs typeface="Microsoft Sans Serif" panose="020B0604020202020204" pitchFamily="34" charset="0"/>
              </a:rPr>
              <a:t>s</a:t>
            </a:r>
            <a:endParaRPr lang="en-GB" sz="1200" b="1"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383063A-0333-0B21-6D74-1EF3D75B3C10}"/>
              </a:ext>
            </a:extLst>
          </p:cNvPr>
          <p:cNvSpPr txBox="1"/>
          <p:nvPr/>
        </p:nvSpPr>
        <p:spPr>
          <a:xfrm>
            <a:off x="2104656" y="4436886"/>
            <a:ext cx="1978427" cy="18435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9388" indent="-179388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Strategic Design</a:t>
            </a:r>
          </a:p>
          <a:p>
            <a:pPr marL="447675" lvl="1" indent="-180975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Sub-Domain</a:t>
            </a:r>
          </a:p>
          <a:p>
            <a:pPr marL="447675" lvl="1" indent="-180975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Bounded Context</a:t>
            </a:r>
          </a:p>
          <a:p>
            <a:pPr marL="447675" lvl="1" indent="-180975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Context Map</a:t>
            </a:r>
          </a:p>
          <a:p>
            <a:pPr marL="179388" indent="-179388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Tactical Design</a:t>
            </a:r>
          </a:p>
          <a:p>
            <a:pPr marL="447675" lvl="1" indent="-180975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Functional Architecture</a:t>
            </a:r>
          </a:p>
          <a:p>
            <a:pPr marL="447675" lvl="1" indent="-180975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Model-Driven Design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F3AC8F9-7D2E-65CC-64D5-52F33F6FA63D}"/>
              </a:ext>
            </a:extLst>
          </p:cNvPr>
          <p:cNvSpPr txBox="1"/>
          <p:nvPr/>
        </p:nvSpPr>
        <p:spPr>
          <a:xfrm>
            <a:off x="357921" y="1508688"/>
            <a:ext cx="1380827" cy="1081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9388" indent="-179388" defTabSz="216000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Unit Test</a:t>
            </a:r>
          </a:p>
          <a:p>
            <a:pPr marL="179388" indent="-179388" defTabSz="216000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Integration Test</a:t>
            </a:r>
          </a:p>
          <a:p>
            <a:pPr marL="179388" indent="-179388" defTabSz="216000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Performance Test</a:t>
            </a:r>
          </a:p>
          <a:p>
            <a:pPr marL="179388" indent="-179388" defTabSz="216000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End to End Test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81147A7-7BC8-C193-7673-464C2A88D0E1}"/>
              </a:ext>
            </a:extLst>
          </p:cNvPr>
          <p:cNvSpPr txBox="1"/>
          <p:nvPr/>
        </p:nvSpPr>
        <p:spPr>
          <a:xfrm>
            <a:off x="10834766" y="3392916"/>
            <a:ext cx="999313" cy="9971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9388" indent="-179388"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Logs</a:t>
            </a:r>
          </a:p>
          <a:p>
            <a:pPr marL="179388" indent="-179388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Metrics</a:t>
            </a:r>
          </a:p>
          <a:p>
            <a:pPr marL="179388" indent="-179388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Traces</a:t>
            </a:r>
          </a:p>
          <a:p>
            <a:pPr marL="179388" indent="-179388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Heal Check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2A632C7-DF7E-052D-57F2-3E16E83C0949}"/>
              </a:ext>
            </a:extLst>
          </p:cNvPr>
          <p:cNvSpPr txBox="1"/>
          <p:nvPr/>
        </p:nvSpPr>
        <p:spPr>
          <a:xfrm>
            <a:off x="8250831" y="5851325"/>
            <a:ext cx="2427588" cy="5739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9388" indent="-179388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ADR(Architecture Decision Record)</a:t>
            </a:r>
          </a:p>
          <a:p>
            <a:pPr marL="179388" indent="-179388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SOP(Standard Operating Procedure)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E1E25CE-F2B4-21E7-33D3-D38C91CA4C14}"/>
              </a:ext>
            </a:extLst>
          </p:cNvPr>
          <p:cNvSpPr txBox="1"/>
          <p:nvPr/>
        </p:nvSpPr>
        <p:spPr>
          <a:xfrm>
            <a:off x="2182401" y="305255"/>
            <a:ext cx="1822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Sustainable</a:t>
            </a:r>
            <a:r>
              <a:rPr lang="en-GB" b="1">
                <a:solidFill>
                  <a:schemeClr val="bg1">
                    <a:lumMod val="50000"/>
                  </a:schemeClr>
                </a:solidFill>
              </a:rPr>
              <a:t> Code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693B041-04EB-3EA6-706F-089FB002C35E}"/>
              </a:ext>
            </a:extLst>
          </p:cNvPr>
          <p:cNvSpPr txBox="1"/>
          <p:nvPr/>
        </p:nvSpPr>
        <p:spPr>
          <a:xfrm>
            <a:off x="8538057" y="305255"/>
            <a:ext cx="1853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Measurable</a:t>
            </a:r>
            <a:r>
              <a:rPr lang="en-GB" b="1">
                <a:solidFill>
                  <a:schemeClr val="bg1">
                    <a:lumMod val="50000"/>
                  </a:schemeClr>
                </a:solidFill>
              </a:rPr>
              <a:t> Code</a:t>
            </a:r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456AB9AE-7823-03A9-A324-554DB18C69C1}"/>
              </a:ext>
            </a:extLst>
          </p:cNvPr>
          <p:cNvGrpSpPr/>
          <p:nvPr/>
        </p:nvGrpSpPr>
        <p:grpSpPr>
          <a:xfrm>
            <a:off x="4690177" y="233736"/>
            <a:ext cx="3178140" cy="6390528"/>
            <a:chOff x="4540685" y="308229"/>
            <a:chExt cx="3178140" cy="6072582"/>
          </a:xfrm>
        </p:grpSpPr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2FB53412-684A-8C72-6E67-9F867DD0F3BA}"/>
                </a:ext>
              </a:extLst>
            </p:cNvPr>
            <p:cNvCxnSpPr>
              <a:cxnSpLocks/>
            </p:cNvCxnSpPr>
            <p:nvPr/>
          </p:nvCxnSpPr>
          <p:spPr>
            <a:xfrm>
              <a:off x="4540685" y="308229"/>
              <a:ext cx="0" cy="607258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98D023A0-D19E-B701-3302-4B647589D5B1}"/>
                </a:ext>
              </a:extLst>
            </p:cNvPr>
            <p:cNvCxnSpPr>
              <a:cxnSpLocks/>
            </p:cNvCxnSpPr>
            <p:nvPr/>
          </p:nvCxnSpPr>
          <p:spPr>
            <a:xfrm>
              <a:off x="7718825" y="308229"/>
              <a:ext cx="0" cy="607258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A93A0ACB-0770-517A-0396-02B332A8CA00}"/>
              </a:ext>
            </a:extLst>
          </p:cNvPr>
          <p:cNvSpPr txBox="1"/>
          <p:nvPr/>
        </p:nvSpPr>
        <p:spPr>
          <a:xfrm>
            <a:off x="4929229" y="305255"/>
            <a:ext cx="2700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chemeClr val="bg1">
                    <a:lumMod val="50000"/>
                  </a:schemeClr>
                </a:solidFill>
              </a:rPr>
              <a:t>Infrastructure </a:t>
            </a:r>
            <a:r>
              <a:rPr lang="en-GB" b="1">
                <a:solidFill>
                  <a:srgbClr val="C00000"/>
                </a:solidFill>
              </a:rPr>
              <a:t>Automation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0C6DC1C-BEBF-B75D-D278-C8370C9FD0E7}"/>
              </a:ext>
            </a:extLst>
          </p:cNvPr>
          <p:cNvSpPr txBox="1"/>
          <p:nvPr/>
        </p:nvSpPr>
        <p:spPr>
          <a:xfrm>
            <a:off x="5244636" y="1646658"/>
            <a:ext cx="20692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Infrastructure as Code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01569D-FC55-F28B-EF79-C086D4742EF2}"/>
              </a:ext>
            </a:extLst>
          </p:cNvPr>
          <p:cNvSpPr txBox="1"/>
          <p:nvPr/>
        </p:nvSpPr>
        <p:spPr>
          <a:xfrm>
            <a:off x="5770326" y="4295009"/>
            <a:ext cx="10178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i="1">
                <a:solidFill>
                  <a:srgbClr val="C00000"/>
                </a:solidFill>
              </a:rPr>
              <a:t>Refactoring</a:t>
            </a:r>
          </a:p>
        </p:txBody>
      </p:sp>
    </p:spTree>
    <p:extLst>
      <p:ext uri="{BB962C8B-B14F-4D97-AF65-F5344CB8AC3E}">
        <p14:creationId xmlns:p14="http://schemas.microsoft.com/office/powerpoint/2010/main" val="1654582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DF80F5-A735-62AF-1734-0D8E649543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439CB424-662F-817D-F307-AB3B1683DF50}"/>
              </a:ext>
            </a:extLst>
          </p:cNvPr>
          <p:cNvSpPr/>
          <p:nvPr/>
        </p:nvSpPr>
        <p:spPr>
          <a:xfrm>
            <a:off x="0" y="1429958"/>
            <a:ext cx="12192000" cy="23004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D6CDEE-13A9-CE58-4F64-19D02C925918}"/>
              </a:ext>
            </a:extLst>
          </p:cNvPr>
          <p:cNvSpPr txBox="1"/>
          <p:nvPr/>
        </p:nvSpPr>
        <p:spPr>
          <a:xfrm>
            <a:off x="420391" y="377532"/>
            <a:ext cx="13006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</a:p>
          <a:p>
            <a:pPr algn="ctr"/>
            <a:r>
              <a:rPr lang="en-GB" sz="16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  <a:r>
              <a:rPr lang="en-GB" sz="16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elopment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DFE5D6-C288-14D7-5C1C-782FD4B8B952}"/>
              </a:ext>
            </a:extLst>
          </p:cNvPr>
          <p:cNvSpPr txBox="1"/>
          <p:nvPr/>
        </p:nvSpPr>
        <p:spPr>
          <a:xfrm>
            <a:off x="10287339" y="377532"/>
            <a:ext cx="10999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OPS</a:t>
            </a:r>
          </a:p>
          <a:p>
            <a:pPr algn="ctr"/>
            <a:r>
              <a:rPr lang="en-GB" sz="16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operations</a:t>
            </a:r>
            <a:endParaRPr lang="en-GB" sz="1200" b="1">
              <a:solidFill>
                <a:srgbClr val="C00000"/>
              </a:solidFill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9BB99FC-A418-C107-ED0A-E12ECB768DBE}"/>
              </a:ext>
            </a:extLst>
          </p:cNvPr>
          <p:cNvSpPr txBox="1"/>
          <p:nvPr/>
        </p:nvSpPr>
        <p:spPr>
          <a:xfrm>
            <a:off x="5565125" y="346755"/>
            <a:ext cx="14918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b="1">
                <a:solidFill>
                  <a:srgbClr val="7030A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CODE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17636ED9-AEE0-EE64-CE9D-6FB9BDFDB7A4}"/>
              </a:ext>
            </a:extLst>
          </p:cNvPr>
          <p:cNvSpPr/>
          <p:nvPr/>
        </p:nvSpPr>
        <p:spPr>
          <a:xfrm>
            <a:off x="0" y="4784670"/>
            <a:ext cx="12192000" cy="18652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88E984-5F53-6642-AE93-E073A2046811}"/>
              </a:ext>
            </a:extLst>
          </p:cNvPr>
          <p:cNvSpPr txBox="1"/>
          <p:nvPr/>
        </p:nvSpPr>
        <p:spPr>
          <a:xfrm>
            <a:off x="5392641" y="1868430"/>
            <a:ext cx="183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Application Layer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B639313-8511-F238-2104-576BD0B05ED9}"/>
              </a:ext>
            </a:extLst>
          </p:cNvPr>
          <p:cNvSpPr txBox="1"/>
          <p:nvPr/>
        </p:nvSpPr>
        <p:spPr>
          <a:xfrm>
            <a:off x="5561629" y="2922648"/>
            <a:ext cx="14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Domain Layer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B27CAB9-034E-F9D7-4384-E2C33166B8FF}"/>
              </a:ext>
            </a:extLst>
          </p:cNvPr>
          <p:cNvSpPr txBox="1"/>
          <p:nvPr/>
        </p:nvSpPr>
        <p:spPr>
          <a:xfrm>
            <a:off x="5549863" y="5532641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Adapter Layer</a:t>
            </a:r>
          </a:p>
        </p:txBody>
      </p: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F134A9D8-C869-179D-DEB4-C166E24B22FF}"/>
              </a:ext>
            </a:extLst>
          </p:cNvPr>
          <p:cNvCxnSpPr>
            <a:cxnSpLocks/>
            <a:stCxn id="4" idx="3"/>
            <a:endCxn id="57" idx="1"/>
          </p:cNvCxnSpPr>
          <p:nvPr/>
        </p:nvCxnSpPr>
        <p:spPr>
          <a:xfrm flipV="1">
            <a:off x="2032916" y="2531852"/>
            <a:ext cx="343293" cy="1590316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0D2AEA60-7ED3-82B4-9301-18AE7D6527E3}"/>
              </a:ext>
            </a:extLst>
          </p:cNvPr>
          <p:cNvCxnSpPr>
            <a:cxnSpLocks/>
            <a:stCxn id="4" idx="3"/>
            <a:endCxn id="58" idx="1"/>
          </p:cNvCxnSpPr>
          <p:nvPr/>
        </p:nvCxnSpPr>
        <p:spPr>
          <a:xfrm>
            <a:off x="2032916" y="4122168"/>
            <a:ext cx="343293" cy="1595139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구부러짐 39">
            <a:extLst>
              <a:ext uri="{FF2B5EF4-FFF2-40B4-BE49-F238E27FC236}">
                <a16:creationId xmlns:a16="http://schemas.microsoft.com/office/drawing/2014/main" id="{985FD9B4-70F2-0C8A-7695-77F0DD888B62}"/>
              </a:ext>
            </a:extLst>
          </p:cNvPr>
          <p:cNvCxnSpPr>
            <a:cxnSpLocks/>
            <a:stCxn id="5" idx="1"/>
            <a:endCxn id="73" idx="3"/>
          </p:cNvCxnSpPr>
          <p:nvPr/>
        </p:nvCxnSpPr>
        <p:spPr>
          <a:xfrm rot="10800000">
            <a:off x="10192513" y="2531852"/>
            <a:ext cx="343293" cy="1725710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구부러짐 42">
            <a:extLst>
              <a:ext uri="{FF2B5EF4-FFF2-40B4-BE49-F238E27FC236}">
                <a16:creationId xmlns:a16="http://schemas.microsoft.com/office/drawing/2014/main" id="{55B5EC8A-294D-7463-92EE-6640A2B4535E}"/>
              </a:ext>
            </a:extLst>
          </p:cNvPr>
          <p:cNvCxnSpPr>
            <a:cxnSpLocks/>
            <a:stCxn id="5" idx="1"/>
            <a:endCxn id="87" idx="3"/>
          </p:cNvCxnSpPr>
          <p:nvPr/>
        </p:nvCxnSpPr>
        <p:spPr>
          <a:xfrm rot="10800000" flipV="1">
            <a:off x="10192513" y="4257561"/>
            <a:ext cx="343293" cy="1459745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구부러짐 32">
            <a:extLst>
              <a:ext uri="{FF2B5EF4-FFF2-40B4-BE49-F238E27FC236}">
                <a16:creationId xmlns:a16="http://schemas.microsoft.com/office/drawing/2014/main" id="{39060BDB-FD43-5DDF-8F42-46BEDC823276}"/>
              </a:ext>
            </a:extLst>
          </p:cNvPr>
          <p:cNvCxnSpPr>
            <a:cxnSpLocks/>
            <a:stCxn id="57" idx="3"/>
            <a:endCxn id="53" idx="1"/>
          </p:cNvCxnSpPr>
          <p:nvPr/>
        </p:nvCxnSpPr>
        <p:spPr>
          <a:xfrm flipV="1">
            <a:off x="3594836" y="2053096"/>
            <a:ext cx="391535" cy="478756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97648D68-5927-B531-E875-C24AAE5EBB8C}"/>
              </a:ext>
            </a:extLst>
          </p:cNvPr>
          <p:cNvCxnSpPr>
            <a:cxnSpLocks/>
            <a:stCxn id="57" idx="3"/>
            <a:endCxn id="54" idx="1"/>
          </p:cNvCxnSpPr>
          <p:nvPr/>
        </p:nvCxnSpPr>
        <p:spPr>
          <a:xfrm>
            <a:off x="3594836" y="2531852"/>
            <a:ext cx="391535" cy="575462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69B3F77-5F02-E3ED-EBA9-654A51CB9FF7}"/>
              </a:ext>
            </a:extLst>
          </p:cNvPr>
          <p:cNvSpPr txBox="1"/>
          <p:nvPr/>
        </p:nvSpPr>
        <p:spPr>
          <a:xfrm>
            <a:off x="4170728" y="2953426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</a:t>
            </a:r>
            <a:r>
              <a:rPr lang="ko-KR" altLang="en-US" sz="1400" b="1">
                <a:solidFill>
                  <a:srgbClr val="0070C0"/>
                </a:solidFill>
              </a:rPr>
              <a:t>단위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82F8CC4-8A8B-7B73-27AD-C38F09529D23}"/>
              </a:ext>
            </a:extLst>
          </p:cNvPr>
          <p:cNvSpPr/>
          <p:nvPr/>
        </p:nvSpPr>
        <p:spPr>
          <a:xfrm>
            <a:off x="3986371" y="2827344"/>
            <a:ext cx="1218627" cy="559940"/>
          </a:xfrm>
          <a:prstGeom prst="rect">
            <a:avLst/>
          </a:prstGeom>
          <a:noFill/>
          <a:ln w="9525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4A99CE-DF17-7FFF-4C9D-29977E58C576}"/>
              </a:ext>
            </a:extLst>
          </p:cNvPr>
          <p:cNvSpPr txBox="1"/>
          <p:nvPr/>
        </p:nvSpPr>
        <p:spPr>
          <a:xfrm>
            <a:off x="4170728" y="1899208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</a:t>
            </a:r>
            <a:r>
              <a:rPr lang="ko-KR" altLang="en-US" sz="1400" b="1">
                <a:solidFill>
                  <a:srgbClr val="0070C0"/>
                </a:solidFill>
              </a:rPr>
              <a:t>흐름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32C1858A-218D-EAFE-A556-741DB0155B2C}"/>
              </a:ext>
            </a:extLst>
          </p:cNvPr>
          <p:cNvSpPr/>
          <p:nvPr/>
        </p:nvSpPr>
        <p:spPr>
          <a:xfrm>
            <a:off x="3986371" y="1773126"/>
            <a:ext cx="1218627" cy="559940"/>
          </a:xfrm>
          <a:prstGeom prst="rect">
            <a:avLst/>
          </a:prstGeom>
          <a:noFill/>
          <a:ln w="9525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B426D4-20C5-3565-AF0F-F5D696773247}"/>
              </a:ext>
            </a:extLst>
          </p:cNvPr>
          <p:cNvSpPr txBox="1"/>
          <p:nvPr/>
        </p:nvSpPr>
        <p:spPr>
          <a:xfrm>
            <a:off x="2729683" y="2347186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Biz.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15E47AA-CB25-FE4D-840A-0C90AC12BF49}"/>
              </a:ext>
            </a:extLst>
          </p:cNvPr>
          <p:cNvSpPr/>
          <p:nvPr/>
        </p:nvSpPr>
        <p:spPr>
          <a:xfrm>
            <a:off x="2376209" y="2251882"/>
            <a:ext cx="1218627" cy="559940"/>
          </a:xfrm>
          <a:prstGeom prst="rect">
            <a:avLst/>
          </a:prstGeom>
          <a:noFill/>
          <a:ln w="1905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C9F9450A-3657-53F2-BEAC-C474836C18AF}"/>
              </a:ext>
            </a:extLst>
          </p:cNvPr>
          <p:cNvCxnSpPr>
            <a:cxnSpLocks/>
            <a:stCxn id="73" idx="1"/>
            <a:endCxn id="56" idx="3"/>
          </p:cNvCxnSpPr>
          <p:nvPr/>
        </p:nvCxnSpPr>
        <p:spPr>
          <a:xfrm rot="10800000">
            <a:off x="8632565" y="2053096"/>
            <a:ext cx="341321" cy="478756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구부러짐 49">
            <a:extLst>
              <a:ext uri="{FF2B5EF4-FFF2-40B4-BE49-F238E27FC236}">
                <a16:creationId xmlns:a16="http://schemas.microsoft.com/office/drawing/2014/main" id="{7F4715E9-3396-5194-92B6-B46A295031D6}"/>
              </a:ext>
            </a:extLst>
          </p:cNvPr>
          <p:cNvCxnSpPr>
            <a:cxnSpLocks/>
            <a:stCxn id="73" idx="1"/>
            <a:endCxn id="55" idx="3"/>
          </p:cNvCxnSpPr>
          <p:nvPr/>
        </p:nvCxnSpPr>
        <p:spPr>
          <a:xfrm rot="10800000" flipV="1">
            <a:off x="8632565" y="2531852"/>
            <a:ext cx="341321" cy="575462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5A2EC0B-582A-A9F0-0008-2DC8A9E0E780}"/>
              </a:ext>
            </a:extLst>
          </p:cNvPr>
          <p:cNvSpPr txBox="1"/>
          <p:nvPr/>
        </p:nvSpPr>
        <p:spPr>
          <a:xfrm>
            <a:off x="7598294" y="2953426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Biz. </a:t>
            </a:r>
            <a:r>
              <a:rPr lang="ko-KR" altLang="en-US" sz="1400" b="1">
                <a:solidFill>
                  <a:srgbClr val="C00000"/>
                </a:solidFill>
              </a:rPr>
              <a:t>단위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92EB2D39-CBE7-AFC5-6FCF-24F58982F984}"/>
              </a:ext>
            </a:extLst>
          </p:cNvPr>
          <p:cNvSpPr/>
          <p:nvPr/>
        </p:nvSpPr>
        <p:spPr>
          <a:xfrm>
            <a:off x="7413937" y="2827344"/>
            <a:ext cx="1218627" cy="559940"/>
          </a:xfrm>
          <a:prstGeom prst="rect">
            <a:avLst/>
          </a:prstGeom>
          <a:noFill/>
          <a:ln w="952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E37DF0-C7A9-BCB9-08ED-CF9BD73BED69}"/>
              </a:ext>
            </a:extLst>
          </p:cNvPr>
          <p:cNvSpPr txBox="1"/>
          <p:nvPr/>
        </p:nvSpPr>
        <p:spPr>
          <a:xfrm>
            <a:off x="7598294" y="1899208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Biz. </a:t>
            </a:r>
            <a:r>
              <a:rPr lang="ko-KR" altLang="en-US" sz="1400" b="1">
                <a:solidFill>
                  <a:srgbClr val="C00000"/>
                </a:solidFill>
              </a:rPr>
              <a:t>흐름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1094551-630F-8920-AB89-C613442CB70D}"/>
              </a:ext>
            </a:extLst>
          </p:cNvPr>
          <p:cNvSpPr/>
          <p:nvPr/>
        </p:nvSpPr>
        <p:spPr>
          <a:xfrm>
            <a:off x="7413937" y="1773126"/>
            <a:ext cx="1218627" cy="559940"/>
          </a:xfrm>
          <a:prstGeom prst="rect">
            <a:avLst/>
          </a:prstGeom>
          <a:noFill/>
          <a:ln w="952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3F5812-7A44-2F87-4463-5E3F8083E33C}"/>
              </a:ext>
            </a:extLst>
          </p:cNvPr>
          <p:cNvSpPr txBox="1"/>
          <p:nvPr/>
        </p:nvSpPr>
        <p:spPr>
          <a:xfrm>
            <a:off x="9327359" y="2347186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Biz.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5FACC6BE-01EB-FF7D-6D4B-8327FE577FC4}"/>
              </a:ext>
            </a:extLst>
          </p:cNvPr>
          <p:cNvSpPr/>
          <p:nvPr/>
        </p:nvSpPr>
        <p:spPr>
          <a:xfrm>
            <a:off x="8973885" y="2251882"/>
            <a:ext cx="1218627" cy="559940"/>
          </a:xfrm>
          <a:prstGeom prst="rect">
            <a:avLst/>
          </a:prstGeom>
          <a:noFill/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4F4BBD7-B88C-7736-A925-CAE6CB65F1CA}"/>
              </a:ext>
            </a:extLst>
          </p:cNvPr>
          <p:cNvSpPr txBox="1"/>
          <p:nvPr/>
        </p:nvSpPr>
        <p:spPr>
          <a:xfrm>
            <a:off x="9248651" y="5532641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152BEDC3-1555-CC73-240C-EE6A2FC04607}"/>
              </a:ext>
            </a:extLst>
          </p:cNvPr>
          <p:cNvSpPr/>
          <p:nvPr/>
        </p:nvSpPr>
        <p:spPr>
          <a:xfrm>
            <a:off x="8973885" y="5437337"/>
            <a:ext cx="1218627" cy="559940"/>
          </a:xfrm>
          <a:prstGeom prst="rect">
            <a:avLst/>
          </a:prstGeom>
          <a:noFill/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B8286879-5CFE-AA75-AB25-63D4E6D2FE76}"/>
              </a:ext>
            </a:extLst>
          </p:cNvPr>
          <p:cNvGrpSpPr/>
          <p:nvPr/>
        </p:nvGrpSpPr>
        <p:grpSpPr>
          <a:xfrm>
            <a:off x="108478" y="3937502"/>
            <a:ext cx="1924438" cy="640119"/>
            <a:chOff x="108478" y="3689236"/>
            <a:chExt cx="1924438" cy="64011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F3F3ACE-1C35-6719-3ABA-05EA59DF2AF0}"/>
                </a:ext>
              </a:extLst>
            </p:cNvPr>
            <p:cNvSpPr txBox="1"/>
            <p:nvPr/>
          </p:nvSpPr>
          <p:spPr>
            <a:xfrm>
              <a:off x="108478" y="3689236"/>
              <a:ext cx="1924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Voice of Customer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A152561-6EC0-8B27-B6DC-DB78AE899CA4}"/>
                </a:ext>
              </a:extLst>
            </p:cNvPr>
            <p:cNvSpPr txBox="1"/>
            <p:nvPr/>
          </p:nvSpPr>
          <p:spPr>
            <a:xfrm>
              <a:off x="423661" y="4021578"/>
              <a:ext cx="13389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>
                  <a:solidFill>
                    <a:srgbClr val="0070C0"/>
                  </a:solidFill>
                </a:rPr>
                <a:t>※ Requirement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75B1CF5D-CCB5-AD27-E429-1487C7C31B71}"/>
              </a:ext>
            </a:extLst>
          </p:cNvPr>
          <p:cNvGrpSpPr/>
          <p:nvPr/>
        </p:nvGrpSpPr>
        <p:grpSpPr>
          <a:xfrm>
            <a:off x="2200304" y="4103673"/>
            <a:ext cx="1759233" cy="307777"/>
            <a:chOff x="2200304" y="4368486"/>
            <a:chExt cx="1759233" cy="30777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DD60BE2-1145-ED40-ABC7-72A9590DB99C}"/>
                </a:ext>
              </a:extLst>
            </p:cNvPr>
            <p:cNvSpPr txBox="1"/>
            <p:nvPr/>
          </p:nvSpPr>
          <p:spPr>
            <a:xfrm>
              <a:off x="2200304" y="4368486"/>
              <a:ext cx="130582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400"/>
                <a:t>decomposition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284571F-CA96-E4BA-D10E-2D90E8BB76ED}"/>
                </a:ext>
              </a:extLst>
            </p:cNvPr>
            <p:cNvSpPr txBox="1"/>
            <p:nvPr/>
          </p:nvSpPr>
          <p:spPr>
            <a:xfrm>
              <a:off x="3467094" y="4383875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/>
                <a:t>분해</a:t>
              </a:r>
              <a:endParaRPr lang="en-GB" sz="1200"/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C5194179-9747-3B31-08A9-7FA922FE1B7A}"/>
              </a:ext>
            </a:extLst>
          </p:cNvPr>
          <p:cNvGrpSpPr/>
          <p:nvPr/>
        </p:nvGrpSpPr>
        <p:grpSpPr>
          <a:xfrm>
            <a:off x="8918529" y="4072896"/>
            <a:ext cx="2220326" cy="369332"/>
            <a:chOff x="8918529" y="4337709"/>
            <a:chExt cx="2220326" cy="36933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2222C5D-7CE0-8CA1-1C65-29A93C26B1B7}"/>
                </a:ext>
              </a:extLst>
            </p:cNvPr>
            <p:cNvSpPr txBox="1"/>
            <p:nvPr/>
          </p:nvSpPr>
          <p:spPr>
            <a:xfrm>
              <a:off x="10535805" y="4337709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b="1">
                  <a:solidFill>
                    <a:srgbClr val="C00000"/>
                  </a:solidFill>
                </a:rPr>
                <a:t>Logs</a:t>
              </a:r>
              <a:endParaRPr lang="en-GB" b="1">
                <a:solidFill>
                  <a:srgbClr val="C00000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6DCF754-D061-DCAB-9ABB-903B7FF4CABB}"/>
                </a:ext>
              </a:extLst>
            </p:cNvPr>
            <p:cNvSpPr txBox="1"/>
            <p:nvPr/>
          </p:nvSpPr>
          <p:spPr>
            <a:xfrm>
              <a:off x="9393233" y="4368487"/>
              <a:ext cx="97092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GB" sz="1400"/>
                <a:t>distinguish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D5B376E-DD82-F950-AB4E-E84C3846CBB4}"/>
                </a:ext>
              </a:extLst>
            </p:cNvPr>
            <p:cNvSpPr txBox="1"/>
            <p:nvPr/>
          </p:nvSpPr>
          <p:spPr>
            <a:xfrm>
              <a:off x="8918529" y="4383876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/>
                <a:t>식별</a:t>
              </a:r>
              <a:endParaRPr lang="en-GB" sz="1200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93B93222-9E03-509B-0DCA-DD2D21B75637}"/>
              </a:ext>
            </a:extLst>
          </p:cNvPr>
          <p:cNvSpPr txBox="1"/>
          <p:nvPr/>
        </p:nvSpPr>
        <p:spPr>
          <a:xfrm>
            <a:off x="5949396" y="1211648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7030A0"/>
                </a:solidFill>
              </a:rPr>
              <a:t>관심사</a:t>
            </a:r>
            <a:endParaRPr lang="en-GB" sz="1400" b="1">
              <a:solidFill>
                <a:srgbClr val="7030A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87615D9-8C23-CECC-D6AD-E98C77FF5DFA}"/>
              </a:ext>
            </a:extLst>
          </p:cNvPr>
          <p:cNvSpPr txBox="1"/>
          <p:nvPr/>
        </p:nvSpPr>
        <p:spPr>
          <a:xfrm>
            <a:off x="5949395" y="459655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7030A0"/>
                </a:solidFill>
              </a:rPr>
              <a:t>관심사</a:t>
            </a:r>
            <a:endParaRPr lang="en-GB" sz="1400" b="1">
              <a:solidFill>
                <a:srgbClr val="7030A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3E54C79-0D68-95B1-0AED-EB8E97150E8F}"/>
              </a:ext>
            </a:extLst>
          </p:cNvPr>
          <p:cNvSpPr txBox="1"/>
          <p:nvPr/>
        </p:nvSpPr>
        <p:spPr>
          <a:xfrm>
            <a:off x="3934296" y="5965747"/>
            <a:ext cx="11715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출력</a:t>
            </a:r>
            <a:r>
              <a:rPr lang="en-GB" altLang="ko-KR" sz="1200"/>
              <a:t>: </a:t>
            </a:r>
            <a:r>
              <a:rPr lang="en-GB" sz="1200"/>
              <a:t>Unknown</a:t>
            </a:r>
          </a:p>
        </p:txBody>
      </p: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B8DA38AC-1C51-0CAF-BF1F-B92E8780321A}"/>
              </a:ext>
            </a:extLst>
          </p:cNvPr>
          <p:cNvCxnSpPr>
            <a:cxnSpLocks/>
            <a:stCxn id="58" idx="3"/>
            <a:endCxn id="23" idx="1"/>
          </p:cNvCxnSpPr>
          <p:nvPr/>
        </p:nvCxnSpPr>
        <p:spPr>
          <a:xfrm>
            <a:off x="3594836" y="5717307"/>
            <a:ext cx="339460" cy="386940"/>
          </a:xfrm>
          <a:prstGeom prst="curvedConnector3">
            <a:avLst>
              <a:gd name="adj1" fmla="val 50000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7896AEC-EFD9-203E-9B66-21FCC7169C0C}"/>
              </a:ext>
            </a:extLst>
          </p:cNvPr>
          <p:cNvSpPr txBox="1"/>
          <p:nvPr/>
        </p:nvSpPr>
        <p:spPr>
          <a:xfrm>
            <a:off x="3702373" y="6260984"/>
            <a:ext cx="16353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rgbClr val="0070C0"/>
                </a:solidFill>
                <a:latin typeface="+mn-ea"/>
              </a:rPr>
              <a:t>※ </a:t>
            </a:r>
            <a:r>
              <a:rPr lang="ko-KR" altLang="en-US" sz="1000">
                <a:solidFill>
                  <a:srgbClr val="0070C0"/>
                </a:solidFill>
                <a:latin typeface="+mn-ea"/>
              </a:rPr>
              <a:t>부수 효과</a:t>
            </a:r>
            <a:r>
              <a:rPr lang="en-GB" altLang="ko-KR" sz="1000">
                <a:solidFill>
                  <a:srgbClr val="0070C0"/>
                </a:solidFill>
                <a:latin typeface="+mn-ea"/>
              </a:rPr>
              <a:t>(Side Effects)</a:t>
            </a:r>
            <a:endParaRPr lang="en-GB" sz="100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75FB0CE-B2C4-9272-81C2-3FF6ACDA8A94}"/>
              </a:ext>
            </a:extLst>
          </p:cNvPr>
          <p:cNvSpPr txBox="1"/>
          <p:nvPr/>
        </p:nvSpPr>
        <p:spPr>
          <a:xfrm>
            <a:off x="3798859" y="4932208"/>
            <a:ext cx="1153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입출력</a:t>
            </a:r>
            <a:r>
              <a:rPr lang="en-GB" altLang="ko-KR" sz="1200"/>
              <a:t>: K</a:t>
            </a:r>
            <a:r>
              <a:rPr lang="en-GB" sz="1200"/>
              <a:t>nown</a:t>
            </a:r>
          </a:p>
        </p:txBody>
      </p:sp>
      <p:cxnSp>
        <p:nvCxnSpPr>
          <p:cNvPr id="62" name="연결선: 구부러짐 61">
            <a:extLst>
              <a:ext uri="{FF2B5EF4-FFF2-40B4-BE49-F238E27FC236}">
                <a16:creationId xmlns:a16="http://schemas.microsoft.com/office/drawing/2014/main" id="{007FD1D6-A89C-93E4-E709-C4AD2102E8F7}"/>
              </a:ext>
            </a:extLst>
          </p:cNvPr>
          <p:cNvCxnSpPr>
            <a:cxnSpLocks/>
            <a:stCxn id="32" idx="0"/>
            <a:endCxn id="61" idx="1"/>
          </p:cNvCxnSpPr>
          <p:nvPr/>
        </p:nvCxnSpPr>
        <p:spPr>
          <a:xfrm rot="5400000" flipH="1" flipV="1">
            <a:off x="3380688" y="5019167"/>
            <a:ext cx="366629" cy="469713"/>
          </a:xfrm>
          <a:prstGeom prst="curvedConnector2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FFD47CB-894C-35B8-03F0-8C2A7735A972}"/>
              </a:ext>
            </a:extLst>
          </p:cNvPr>
          <p:cNvSpPr txBox="1"/>
          <p:nvPr/>
        </p:nvSpPr>
        <p:spPr>
          <a:xfrm>
            <a:off x="2650975" y="5532641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Tech.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70943C8-142D-C0B1-DFAB-FBEC4333CDC3}"/>
              </a:ext>
            </a:extLst>
          </p:cNvPr>
          <p:cNvSpPr/>
          <p:nvPr/>
        </p:nvSpPr>
        <p:spPr>
          <a:xfrm>
            <a:off x="2376209" y="5437337"/>
            <a:ext cx="1218627" cy="559940"/>
          </a:xfrm>
          <a:prstGeom prst="rect">
            <a:avLst/>
          </a:prstGeom>
          <a:noFill/>
          <a:ln w="1905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7267E7A-455A-5E40-29A7-D72EF3A0B781}"/>
              </a:ext>
            </a:extLst>
          </p:cNvPr>
          <p:cNvSpPr/>
          <p:nvPr/>
        </p:nvSpPr>
        <p:spPr>
          <a:xfrm>
            <a:off x="3140511" y="5437337"/>
            <a:ext cx="377270" cy="2339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2907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2804FE-251A-DCBF-990C-D7A1E430C6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B02066EA-E307-1ED3-1AB7-4CF95F534099}"/>
              </a:ext>
            </a:extLst>
          </p:cNvPr>
          <p:cNvSpPr/>
          <p:nvPr/>
        </p:nvSpPr>
        <p:spPr>
          <a:xfrm>
            <a:off x="5021349" y="5152787"/>
            <a:ext cx="2149302" cy="88871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F7CADFF-9BF1-71D4-CB2E-73686C834E2C}"/>
              </a:ext>
            </a:extLst>
          </p:cNvPr>
          <p:cNvSpPr txBox="1"/>
          <p:nvPr/>
        </p:nvSpPr>
        <p:spPr>
          <a:xfrm>
            <a:off x="5346595" y="5269007"/>
            <a:ext cx="14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94CF98B-0756-34B9-E377-CB18D6FD726B}"/>
              </a:ext>
            </a:extLst>
          </p:cNvPr>
          <p:cNvSpPr txBox="1"/>
          <p:nvPr/>
        </p:nvSpPr>
        <p:spPr>
          <a:xfrm>
            <a:off x="5671043" y="5617505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</a:t>
            </a:r>
            <a:r>
              <a:rPr lang="ko-KR" altLang="en-US" sz="1400" b="1">
                <a:solidFill>
                  <a:srgbClr val="0070C0"/>
                </a:solidFill>
              </a:rPr>
              <a:t>단위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0112C5-68A9-2863-6F41-25B24CB794FF}"/>
              </a:ext>
            </a:extLst>
          </p:cNvPr>
          <p:cNvSpPr txBox="1"/>
          <p:nvPr/>
        </p:nvSpPr>
        <p:spPr>
          <a:xfrm>
            <a:off x="5734364" y="1324267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CF65850-017D-A4FD-0381-4A503FFFD581}"/>
              </a:ext>
            </a:extLst>
          </p:cNvPr>
          <p:cNvCxnSpPr>
            <a:cxnSpLocks/>
          </p:cNvCxnSpPr>
          <p:nvPr/>
        </p:nvCxnSpPr>
        <p:spPr>
          <a:xfrm>
            <a:off x="6095999" y="3354681"/>
            <a:ext cx="0" cy="17981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A9DC339-314D-6C64-5C41-4245D028BE0F}"/>
              </a:ext>
            </a:extLst>
          </p:cNvPr>
          <p:cNvSpPr txBox="1"/>
          <p:nvPr/>
        </p:nvSpPr>
        <p:spPr>
          <a:xfrm>
            <a:off x="2122284" y="132426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EBA397B-A500-6960-168A-65CFC8C58B39}"/>
              </a:ext>
            </a:extLst>
          </p:cNvPr>
          <p:cNvSpPr txBox="1"/>
          <p:nvPr/>
        </p:nvSpPr>
        <p:spPr>
          <a:xfrm>
            <a:off x="9346438" y="132426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969D07C-3DE5-EA09-DA6F-C138048ECA99}"/>
              </a:ext>
            </a:extLst>
          </p:cNvPr>
          <p:cNvSpPr txBox="1"/>
          <p:nvPr/>
        </p:nvSpPr>
        <p:spPr>
          <a:xfrm>
            <a:off x="2082209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A479FAB-525E-6749-F6AF-F27D3EE95A5A}"/>
              </a:ext>
            </a:extLst>
          </p:cNvPr>
          <p:cNvSpPr txBox="1"/>
          <p:nvPr/>
        </p:nvSpPr>
        <p:spPr>
          <a:xfrm>
            <a:off x="9309569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B8B3AE5-6231-EB3F-747C-49D226570E6C}"/>
              </a:ext>
            </a:extLst>
          </p:cNvPr>
          <p:cNvSpPr txBox="1"/>
          <p:nvPr/>
        </p:nvSpPr>
        <p:spPr>
          <a:xfrm>
            <a:off x="5694288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6C68552-CE31-058E-7B0C-0E498E966E25}"/>
              </a:ext>
            </a:extLst>
          </p:cNvPr>
          <p:cNvSpPr/>
          <p:nvPr/>
        </p:nvSpPr>
        <p:spPr>
          <a:xfrm>
            <a:off x="679807" y="509856"/>
            <a:ext cx="10832386" cy="58382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856F35A-FF08-D9A7-9E11-7F5B4FAA5090}"/>
              </a:ext>
            </a:extLst>
          </p:cNvPr>
          <p:cNvSpPr/>
          <p:nvPr/>
        </p:nvSpPr>
        <p:spPr>
          <a:xfrm>
            <a:off x="1409272" y="2465966"/>
            <a:ext cx="2149302" cy="8887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08D280-7FA0-1F53-37E2-DCCFF26D378F}"/>
              </a:ext>
            </a:extLst>
          </p:cNvPr>
          <p:cNvSpPr txBox="1"/>
          <p:nvPr/>
        </p:nvSpPr>
        <p:spPr>
          <a:xfrm>
            <a:off x="1722752" y="2582186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Adapter Layer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ACF13D0-C7C6-8AEE-EB3A-7100543D80E1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>
            <a:off x="3558574" y="2910324"/>
            <a:ext cx="146277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07D226-7FC1-6750-AB45-D7EDFBE05432}"/>
              </a:ext>
            </a:extLst>
          </p:cNvPr>
          <p:cNvSpPr/>
          <p:nvPr/>
        </p:nvSpPr>
        <p:spPr>
          <a:xfrm>
            <a:off x="5021349" y="2465966"/>
            <a:ext cx="2149302" cy="88871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5D357C-21CC-007B-8024-C47DC5EA253E}"/>
              </a:ext>
            </a:extLst>
          </p:cNvPr>
          <p:cNvSpPr txBox="1"/>
          <p:nvPr/>
        </p:nvSpPr>
        <p:spPr>
          <a:xfrm>
            <a:off x="5177607" y="2582186"/>
            <a:ext cx="183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ED954F7-1214-3972-B395-7C7BE7C5574A}"/>
              </a:ext>
            </a:extLst>
          </p:cNvPr>
          <p:cNvSpPr txBox="1"/>
          <p:nvPr/>
        </p:nvSpPr>
        <p:spPr>
          <a:xfrm>
            <a:off x="5671043" y="2930684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</a:t>
            </a:r>
            <a:r>
              <a:rPr lang="ko-KR" altLang="en-US" sz="1400" b="1">
                <a:solidFill>
                  <a:srgbClr val="0070C0"/>
                </a:solidFill>
              </a:rPr>
              <a:t>흐름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13BC1F-1349-C056-DCF0-A793A6965C4B}"/>
              </a:ext>
            </a:extLst>
          </p:cNvPr>
          <p:cNvSpPr txBox="1"/>
          <p:nvPr/>
        </p:nvSpPr>
        <p:spPr>
          <a:xfrm>
            <a:off x="2200575" y="2930684"/>
            <a:ext cx="566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39EF287-030C-ECD8-717A-E6AD36274608}"/>
              </a:ext>
            </a:extLst>
          </p:cNvPr>
          <p:cNvSpPr/>
          <p:nvPr/>
        </p:nvSpPr>
        <p:spPr>
          <a:xfrm>
            <a:off x="8633426" y="2465966"/>
            <a:ext cx="2149302" cy="8887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7C79AD-FE5D-3748-0156-4FCA6F81FC4D}"/>
              </a:ext>
            </a:extLst>
          </p:cNvPr>
          <p:cNvSpPr txBox="1"/>
          <p:nvPr/>
        </p:nvSpPr>
        <p:spPr>
          <a:xfrm>
            <a:off x="8946906" y="2582187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7C7473-EB5F-56CE-E280-53F5D0C25B88}"/>
              </a:ext>
            </a:extLst>
          </p:cNvPr>
          <p:cNvSpPr txBox="1"/>
          <p:nvPr/>
        </p:nvSpPr>
        <p:spPr>
          <a:xfrm>
            <a:off x="9424729" y="2930685"/>
            <a:ext cx="566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728DCE2-908A-8430-A5D2-304A3952DDBB}"/>
              </a:ext>
            </a:extLst>
          </p:cNvPr>
          <p:cNvSpPr/>
          <p:nvPr/>
        </p:nvSpPr>
        <p:spPr>
          <a:xfrm>
            <a:off x="8633425" y="3930583"/>
            <a:ext cx="2149302" cy="888715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E57BB9-E5FF-7283-1883-1B2B44562CE4}"/>
              </a:ext>
            </a:extLst>
          </p:cNvPr>
          <p:cNvSpPr txBox="1"/>
          <p:nvPr/>
        </p:nvSpPr>
        <p:spPr>
          <a:xfrm>
            <a:off x="8946905" y="4046804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D366BB-4809-C3F0-013F-8285845B1575}"/>
              </a:ext>
            </a:extLst>
          </p:cNvPr>
          <p:cNvSpPr txBox="1"/>
          <p:nvPr/>
        </p:nvSpPr>
        <p:spPr>
          <a:xfrm>
            <a:off x="9424728" y="4395302"/>
            <a:ext cx="566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Tech.</a:t>
            </a: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7E673CA2-5D7E-EE42-4229-CA8A78CE5D9D}"/>
              </a:ext>
            </a:extLst>
          </p:cNvPr>
          <p:cNvCxnSpPr>
            <a:cxnSpLocks/>
            <a:stCxn id="45" idx="3"/>
            <a:endCxn id="10" idx="1"/>
          </p:cNvCxnSpPr>
          <p:nvPr/>
        </p:nvCxnSpPr>
        <p:spPr>
          <a:xfrm>
            <a:off x="7170651" y="3192865"/>
            <a:ext cx="1462774" cy="1182076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D92E4A6-BAE3-4E59-F7B8-9DBD509BA69E}"/>
              </a:ext>
            </a:extLst>
          </p:cNvPr>
          <p:cNvSpPr txBox="1"/>
          <p:nvPr/>
        </p:nvSpPr>
        <p:spPr>
          <a:xfrm>
            <a:off x="2139275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93D7A25-44A6-FBA1-F662-2588A33803F1}"/>
              </a:ext>
            </a:extLst>
          </p:cNvPr>
          <p:cNvSpPr txBox="1"/>
          <p:nvPr/>
        </p:nvSpPr>
        <p:spPr>
          <a:xfrm>
            <a:off x="9365034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79E91038-FCB7-319E-CD5B-EB9D3068A8DA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>
            <a:off x="7170651" y="2910324"/>
            <a:ext cx="146277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F2FD335-23C0-6266-E99C-FE516D56F60F}"/>
              </a:ext>
            </a:extLst>
          </p:cNvPr>
          <p:cNvSpPr/>
          <p:nvPr/>
        </p:nvSpPr>
        <p:spPr>
          <a:xfrm>
            <a:off x="6738319" y="3031048"/>
            <a:ext cx="432332" cy="3236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ABF2326-95AC-1E81-51AC-1E435575F0B4}"/>
              </a:ext>
            </a:extLst>
          </p:cNvPr>
          <p:cNvSpPr txBox="1"/>
          <p:nvPr/>
        </p:nvSpPr>
        <p:spPr>
          <a:xfrm>
            <a:off x="9264236" y="3547641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</p:spTree>
    <p:extLst>
      <p:ext uri="{BB962C8B-B14F-4D97-AF65-F5344CB8AC3E}">
        <p14:creationId xmlns:p14="http://schemas.microsoft.com/office/powerpoint/2010/main" val="1941145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48251</TotalTime>
  <Words>646</Words>
  <Application>Microsoft Office PowerPoint</Application>
  <PresentationFormat>와이드스크린</PresentationFormat>
  <Paragraphs>311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형호 고</dc:creator>
  <cp:lastModifiedBy>형호 고</cp:lastModifiedBy>
  <cp:revision>71</cp:revision>
  <dcterms:created xsi:type="dcterms:W3CDTF">2024-03-03T08:08:09Z</dcterms:created>
  <dcterms:modified xsi:type="dcterms:W3CDTF">2024-10-28T15:29:35Z</dcterms:modified>
</cp:coreProperties>
</file>