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75" r:id="rId3"/>
    <p:sldId id="482" r:id="rId4"/>
    <p:sldId id="484" r:id="rId5"/>
    <p:sldId id="485" r:id="rId6"/>
    <p:sldId id="483" r:id="rId7"/>
    <p:sldId id="473" r:id="rId8"/>
    <p:sldId id="487" r:id="rId9"/>
    <p:sldId id="500" r:id="rId10"/>
    <p:sldId id="490" r:id="rId11"/>
    <p:sldId id="488" r:id="rId12"/>
    <p:sldId id="496" r:id="rId13"/>
    <p:sldId id="497" r:id="rId14"/>
    <p:sldId id="503" r:id="rId15"/>
    <p:sldId id="504" r:id="rId16"/>
    <p:sldId id="513" r:id="rId17"/>
    <p:sldId id="499" r:id="rId18"/>
    <p:sldId id="470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4" r:id="rId28"/>
    <p:sldId id="498" r:id="rId29"/>
    <p:sldId id="478" r:id="rId30"/>
    <p:sldId id="476" r:id="rId31"/>
    <p:sldId id="474" r:id="rId32"/>
    <p:sldId id="477" r:id="rId33"/>
    <p:sldId id="493" r:id="rId34"/>
    <p:sldId id="494" r:id="rId35"/>
    <p:sldId id="495" r:id="rId36"/>
    <p:sldId id="471" r:id="rId37"/>
    <p:sldId id="491" r:id="rId38"/>
    <p:sldId id="5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473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04/11/2024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04/11/2024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04/11/2024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8B138B-D165-7166-6D1D-16694AE9DC60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B005B91-BB37-CD52-BB4F-B326B0891C1E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1370777-4548-8F39-37F9-167A91DF03D0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48569</TotalTime>
  <Words>1575</Words>
  <Application>Microsoft Office PowerPoint</Application>
  <PresentationFormat>와이드스크린</PresentationFormat>
  <Paragraphs>891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92</cp:revision>
  <dcterms:created xsi:type="dcterms:W3CDTF">2024-03-03T08:08:09Z</dcterms:created>
  <dcterms:modified xsi:type="dcterms:W3CDTF">2024-11-03T22:08:47Z</dcterms:modified>
</cp:coreProperties>
</file>