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482" r:id="rId3"/>
    <p:sldId id="484" r:id="rId4"/>
    <p:sldId id="485" r:id="rId5"/>
    <p:sldId id="483" r:id="rId6"/>
    <p:sldId id="470" r:id="rId7"/>
    <p:sldId id="473" r:id="rId8"/>
    <p:sldId id="487" r:id="rId9"/>
    <p:sldId id="500" r:id="rId10"/>
    <p:sldId id="490" r:id="rId11"/>
    <p:sldId id="488" r:id="rId12"/>
    <p:sldId id="496" r:id="rId13"/>
    <p:sldId id="497" r:id="rId14"/>
    <p:sldId id="503" r:id="rId15"/>
    <p:sldId id="504" r:id="rId16"/>
    <p:sldId id="498" r:id="rId17"/>
    <p:sldId id="478" r:id="rId18"/>
    <p:sldId id="476" r:id="rId19"/>
    <p:sldId id="474" r:id="rId20"/>
    <p:sldId id="477" r:id="rId21"/>
    <p:sldId id="493" r:id="rId22"/>
    <p:sldId id="494" r:id="rId23"/>
    <p:sldId id="495" r:id="rId24"/>
    <p:sldId id="471" r:id="rId25"/>
    <p:sldId id="491" r:id="rId26"/>
    <p:sldId id="501" r:id="rId27"/>
    <p:sldId id="499" r:id="rId28"/>
    <p:sldId id="4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82"/>
            <p14:sldId id="484"/>
            <p14:sldId id="485"/>
            <p14:sldId id="483"/>
            <p14:sldId id="470"/>
            <p14:sldId id="473"/>
            <p14:sldId id="487"/>
            <p14:sldId id="500"/>
            <p14:sldId id="490"/>
            <p14:sldId id="488"/>
            <p14:sldId id="496"/>
            <p14:sldId id="497"/>
            <p14:sldId id="503"/>
            <p14:sldId id="504"/>
          </p14:sldIdLst>
        </p14:section>
        <p14:section name="백업" id="{DF57283A-6A0D-4BDC-9D6D-D4922FAF628A}">
          <p14:sldIdLst>
            <p14:sldId id="498"/>
            <p14:sldId id="478"/>
            <p14:sldId id="476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  <p14:section name="영문" id="{53F356F4-A938-4737-BB34-EBDC2A0861B5}">
          <p14:sldIdLst>
            <p14:sldId id="499"/>
            <p14:sldId id="4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01/11/2024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01/11/2024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01/11/2024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01/11/2024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01/11/2024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01/11/2024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01/11/2024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01/11/2024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01/11/2024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01/11/2024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01/11/2024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01/11/2024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55870" y="1666568"/>
            <a:ext cx="868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000" b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7B6047BA-DD2E-A8BB-94D4-DF5DC341E07F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32064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6993049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D826D8-9727-6B8F-5B38-C12488FC05D3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28E929-4219-84BA-1871-571C2DBD58A6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A18EB0B-DF87-B84C-802F-760E51A862BC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709825" y="2827822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2031899" y="2827822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256053" y="2827822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3D2FED54-394B-18C0-9AB0-505E73905EF6}"/>
                </a:ext>
              </a:extLst>
            </p:cNvPr>
            <p:cNvGrpSpPr/>
            <p:nvPr/>
          </p:nvGrpSpPr>
          <p:grpSpPr>
            <a:xfrm>
              <a:off x="1704759" y="4046813"/>
              <a:ext cx="1377557" cy="605177"/>
              <a:chOff x="1704759" y="3938546"/>
              <a:chExt cx="1377557" cy="60517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D8421-CBB2-ADAC-82FF-FE2E238A2EFC}"/>
                  </a:ext>
                </a:extLst>
              </p:cNvPr>
              <p:cNvSpPr txBox="1"/>
              <p:nvPr/>
            </p:nvSpPr>
            <p:spPr>
              <a:xfrm>
                <a:off x="1704759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B4D1E0-9D10-EEA4-7326-07A91FB911EA}"/>
                  </a:ext>
                </a:extLst>
              </p:cNvPr>
              <p:cNvSpPr txBox="1"/>
              <p:nvPr/>
            </p:nvSpPr>
            <p:spPr>
              <a:xfrm>
                <a:off x="2136319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B18C55E-7183-0D5E-E835-2B189502B781}"/>
                </a:ext>
              </a:extLst>
            </p:cNvPr>
            <p:cNvGrpSpPr/>
            <p:nvPr/>
          </p:nvGrpSpPr>
          <p:grpSpPr>
            <a:xfrm>
              <a:off x="8633425" y="3969521"/>
              <a:ext cx="1968533" cy="759761"/>
              <a:chOff x="8633425" y="3822326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8633425" y="3822326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9A8543F3-CC0F-A22D-2CE3-B48CCDFFFCBC}"/>
                  </a:ext>
                </a:extLst>
              </p:cNvPr>
              <p:cNvGrpSpPr/>
              <p:nvPr/>
            </p:nvGrpSpPr>
            <p:grpSpPr>
              <a:xfrm>
                <a:off x="8928913" y="3899618"/>
                <a:ext cx="1377557" cy="605177"/>
                <a:chOff x="8928913" y="3938546"/>
                <a:chExt cx="1377557" cy="605177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63D3251-BCE4-A643-CE22-0FEF741BA8F8}"/>
                    </a:ext>
                  </a:extLst>
                </p:cNvPr>
                <p:cNvSpPr txBox="1"/>
                <p:nvPr/>
              </p:nvSpPr>
              <p:spPr>
                <a:xfrm>
                  <a:off x="8928913" y="3938546"/>
                  <a:ext cx="13775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C00000"/>
                      </a:solidFill>
                    </a:rPr>
                    <a:t>Adapter Layer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5F88C24-3105-7383-828D-123084605EC9}"/>
                    </a:ext>
                  </a:extLst>
                </p:cNvPr>
                <p:cNvSpPr txBox="1"/>
                <p:nvPr/>
              </p:nvSpPr>
              <p:spPr>
                <a:xfrm>
                  <a:off x="9360473" y="4266724"/>
                  <a:ext cx="5144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C00000"/>
                      </a:solidFill>
                    </a:rPr>
                    <a:t>Tech.</a:t>
                  </a:r>
                </a:p>
              </p:txBody>
            </p:sp>
          </p:grp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043E3BC-9B60-9F75-6D62-454F25EA953A}"/>
                </a:ext>
              </a:extLst>
            </p:cNvPr>
            <p:cNvGrpSpPr/>
            <p:nvPr/>
          </p:nvGrpSpPr>
          <p:grpSpPr>
            <a:xfrm>
              <a:off x="5087196" y="3969521"/>
              <a:ext cx="1968533" cy="759761"/>
              <a:chOff x="5087196" y="3822326"/>
              <a:chExt cx="1968533" cy="759761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6DBDAB6B-0A3A-7648-E18D-EC72FDBC5559}"/>
                  </a:ext>
                </a:extLst>
              </p:cNvPr>
              <p:cNvGrpSpPr/>
              <p:nvPr/>
            </p:nvGrpSpPr>
            <p:grpSpPr>
              <a:xfrm>
                <a:off x="5242325" y="3899618"/>
                <a:ext cx="1658274" cy="605177"/>
                <a:chOff x="5242325" y="3938546"/>
                <a:chExt cx="1658274" cy="605177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FDC855C-6240-8F19-BBBB-C370DDC205E5}"/>
                    </a:ext>
                  </a:extLst>
                </p:cNvPr>
                <p:cNvSpPr txBox="1"/>
                <p:nvPr/>
              </p:nvSpPr>
              <p:spPr>
                <a:xfrm>
                  <a:off x="5242325" y="3938546"/>
                  <a:ext cx="16582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Application Layer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370D1C9-24C5-7C86-867A-E4FC75EE0397}"/>
                    </a:ext>
                  </a:extLst>
                </p:cNvPr>
                <p:cNvSpPr txBox="1"/>
                <p:nvPr/>
              </p:nvSpPr>
              <p:spPr>
                <a:xfrm>
                  <a:off x="5693795" y="4266724"/>
                  <a:ext cx="7553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ko-KR" altLang="en-US" sz="1200" b="1">
                      <a:solidFill>
                        <a:srgbClr val="0070C0"/>
                      </a:solidFill>
                    </a:rPr>
                    <a:t>흐름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41065E-5A1B-305D-52BD-4232CC367D96}"/>
                  </a:ext>
                </a:extLst>
              </p:cNvPr>
              <p:cNvSpPr/>
              <p:nvPr/>
            </p:nvSpPr>
            <p:spPr>
              <a:xfrm>
                <a:off x="5087196" y="3822326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320646" y="3481046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993049" y="3481046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12E7557-0C19-D717-5F02-62683E72C9E6}"/>
                </a:ext>
              </a:extLst>
            </p:cNvPr>
            <p:cNvGrpSpPr/>
            <p:nvPr/>
          </p:nvGrpSpPr>
          <p:grpSpPr>
            <a:xfrm>
              <a:off x="4201288" y="1487969"/>
              <a:ext cx="3740349" cy="5034626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0767B1-2FC6-D572-6F0B-DFC65821A6FF}"/>
                </a:ext>
              </a:extLst>
            </p:cNvPr>
            <p:cNvSpPr txBox="1"/>
            <p:nvPr/>
          </p:nvSpPr>
          <p:spPr>
            <a:xfrm>
              <a:off x="10739081" y="2777545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5E8864-C352-A571-D0A1-4935568A4AF8}"/>
                </a:ext>
              </a:extLst>
            </p:cNvPr>
            <p:cNvSpPr txBox="1"/>
            <p:nvPr/>
          </p:nvSpPr>
          <p:spPr>
            <a:xfrm>
              <a:off x="845885" y="2772662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510251" y="1872129"/>
              <a:ext cx="1122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유닛 테스트</a:t>
              </a:r>
              <a:endParaRPr lang="en-GB" altLang="ko-KR" sz="1400" b="1">
                <a:solidFill>
                  <a:srgbClr val="0070C0"/>
                </a:solidFill>
              </a:endParaRPr>
            </a:p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4F4FC7D-EFED-5117-C483-217745E8C602}"/>
                </a:ext>
              </a:extLst>
            </p:cNvPr>
            <p:cNvGrpSpPr/>
            <p:nvPr/>
          </p:nvGrpSpPr>
          <p:grpSpPr>
            <a:xfrm>
              <a:off x="4206690" y="2094810"/>
              <a:ext cx="3729546" cy="523220"/>
              <a:chOff x="4360819" y="2267001"/>
              <a:chExt cx="3470362" cy="2952271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0819" y="2267001"/>
                <a:ext cx="0" cy="295227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181" y="2267001"/>
                <a:ext cx="0" cy="295227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F42BDBF-F578-210F-B7D3-17B90B284FDC}"/>
                </a:ext>
              </a:extLst>
            </p:cNvPr>
            <p:cNvCxnSpPr>
              <a:cxnSpLocks/>
            </p:cNvCxnSpPr>
            <p:nvPr/>
          </p:nvCxnSpPr>
          <p:spPr>
            <a:xfrm>
              <a:off x="4206690" y="2497140"/>
              <a:ext cx="372954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F31F549-C7D2-1AA7-F572-0C3E51935E50}"/>
                </a:ext>
              </a:extLst>
            </p:cNvPr>
            <p:cNvGrpSpPr/>
            <p:nvPr/>
          </p:nvGrpSpPr>
          <p:grpSpPr>
            <a:xfrm>
              <a:off x="1130156" y="1001645"/>
              <a:ext cx="9868391" cy="523220"/>
              <a:chOff x="1356295" y="305810"/>
              <a:chExt cx="9154290" cy="523220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295" y="305810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0585" y="305810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295" y="644094"/>
                <a:ext cx="91542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63448" y="677364"/>
              <a:ext cx="1416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통합 테스트</a:t>
              </a:r>
              <a:endParaRPr lang="en-GB" altLang="ko-KR" sz="1400" b="1">
                <a:solidFill>
                  <a:srgbClr val="0070C0"/>
                </a:solidFill>
              </a:endParaRPr>
            </a:p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Integration Tests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30C1127-4AFC-BAA2-A45E-B15FAE01F918}"/>
                </a:ext>
              </a:extLst>
            </p:cNvPr>
            <p:cNvGrpSpPr/>
            <p:nvPr/>
          </p:nvGrpSpPr>
          <p:grpSpPr>
            <a:xfrm>
              <a:off x="5087196" y="5723260"/>
              <a:ext cx="1968533" cy="759761"/>
              <a:chOff x="5087196" y="3822326"/>
              <a:chExt cx="1968533" cy="759761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D80F6AF9-2302-7EE7-ADC2-D3E27FAFDB8D}"/>
                  </a:ext>
                </a:extLst>
              </p:cNvPr>
              <p:cNvGrpSpPr/>
              <p:nvPr/>
            </p:nvGrpSpPr>
            <p:grpSpPr>
              <a:xfrm>
                <a:off x="5393841" y="3899618"/>
                <a:ext cx="1355243" cy="605177"/>
                <a:chOff x="5393841" y="3938546"/>
                <a:chExt cx="1355243" cy="605177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6F752E4-0540-FF9A-2074-2CC33B0F892D}"/>
                    </a:ext>
                  </a:extLst>
                </p:cNvPr>
                <p:cNvSpPr txBox="1"/>
                <p:nvPr/>
              </p:nvSpPr>
              <p:spPr>
                <a:xfrm>
                  <a:off x="5393841" y="3938546"/>
                  <a:ext cx="13552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Domain Layer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013D23-371D-E13D-E7E0-F034F6F58091}"/>
                    </a:ext>
                  </a:extLst>
                </p:cNvPr>
                <p:cNvSpPr txBox="1"/>
                <p:nvPr/>
              </p:nvSpPr>
              <p:spPr>
                <a:xfrm>
                  <a:off x="5693795" y="4266724"/>
                  <a:ext cx="7553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ko-KR" altLang="en-US" sz="1200" b="1">
                      <a:solidFill>
                        <a:srgbClr val="0070C0"/>
                      </a:solidFill>
                    </a:rPr>
                    <a:t>단위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3822326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6453CBA-1C52-4965-E2FF-0A58055A3BA2}"/>
                </a:ext>
              </a:extLst>
            </p:cNvPr>
            <p:cNvGrpSpPr/>
            <p:nvPr/>
          </p:nvGrpSpPr>
          <p:grpSpPr>
            <a:xfrm>
              <a:off x="8633425" y="5257425"/>
              <a:ext cx="1968533" cy="759761"/>
              <a:chOff x="8633425" y="3822326"/>
              <a:chExt cx="1968533" cy="759761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0023A4E-B766-AEE6-DB86-FBA507E723B2}"/>
                  </a:ext>
                </a:extLst>
              </p:cNvPr>
              <p:cNvSpPr/>
              <p:nvPr/>
            </p:nvSpPr>
            <p:spPr>
              <a:xfrm>
                <a:off x="8633425" y="3822326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9575183E-02B1-05A4-A490-8B468E39A9D3}"/>
                  </a:ext>
                </a:extLst>
              </p:cNvPr>
              <p:cNvGrpSpPr/>
              <p:nvPr/>
            </p:nvGrpSpPr>
            <p:grpSpPr>
              <a:xfrm>
                <a:off x="8928913" y="3899618"/>
                <a:ext cx="1377557" cy="605177"/>
                <a:chOff x="8928913" y="3938546"/>
                <a:chExt cx="1377557" cy="605177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DB01EFC-1A3C-7354-C8A0-B0B8C5866B29}"/>
                    </a:ext>
                  </a:extLst>
                </p:cNvPr>
                <p:cNvSpPr txBox="1"/>
                <p:nvPr/>
              </p:nvSpPr>
              <p:spPr>
                <a:xfrm>
                  <a:off x="8928913" y="3938546"/>
                  <a:ext cx="13775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C00000"/>
                      </a:solidFill>
                    </a:rPr>
                    <a:t>Adapter Layer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429AB91-AC44-9C82-569D-560B8E5FCF3E}"/>
                    </a:ext>
                  </a:extLst>
                </p:cNvPr>
                <p:cNvSpPr txBox="1"/>
                <p:nvPr/>
              </p:nvSpPr>
              <p:spPr>
                <a:xfrm>
                  <a:off x="9360473" y="4266724"/>
                  <a:ext cx="5144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C00000"/>
                      </a:solidFill>
                    </a:rPr>
                    <a:t>Tech.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E56DD95-D753-9951-F625-A34BC990D27B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709547" y="3454034"/>
              <a:ext cx="123944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입출력 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50382" y="3679982"/>
              <a:ext cx="111120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 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709825" y="753868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2031899" y="753868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256053" y="753868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93428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9217582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671353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2D826D8-9727-6B8F-5B38-C12488FC05D3}"/>
                </a:ext>
              </a:extLst>
            </p:cNvPr>
            <p:cNvSpPr txBox="1"/>
            <p:nvPr/>
          </p:nvSpPr>
          <p:spPr>
            <a:xfrm>
              <a:off x="10739081" y="703591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B28E929-4219-84BA-1871-571C2DBD58A6}"/>
                </a:ext>
              </a:extLst>
            </p:cNvPr>
            <p:cNvSpPr txBox="1"/>
            <p:nvPr/>
          </p:nvSpPr>
          <p:spPr>
            <a:xfrm>
              <a:off x="845885" y="698708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22445" y="1652975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ko-KR" altLang="en-US"/>
                <a:t>입력</a:t>
              </a:r>
              <a:endParaRPr lang="en-US" altLang="ko-KR"/>
            </a:p>
            <a:p>
              <a:r>
                <a:rPr lang="ko-KR" altLang="en-US"/>
                <a:t>메시지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60359" y="1652975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ko-KR" altLang="en-US"/>
                <a:t>출력</a:t>
              </a:r>
              <a:endParaRPr lang="en-US" altLang="ko-KR"/>
            </a:p>
            <a:p>
              <a:r>
                <a:rPr lang="ko-KR" altLang="en-US"/>
                <a:t>메시지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011F876-FEA9-0CEB-9359-3663E88B891A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559062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709547" y="3454034"/>
              <a:ext cx="123944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입출력 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50382" y="3679982"/>
              <a:ext cx="111120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 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709825" y="753868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2031899" y="753868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256053" y="753868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93428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9217582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671353" y="20242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2D826D8-9727-6B8F-5B38-C12488FC05D3}"/>
                </a:ext>
              </a:extLst>
            </p:cNvPr>
            <p:cNvSpPr txBox="1"/>
            <p:nvPr/>
          </p:nvSpPr>
          <p:spPr>
            <a:xfrm>
              <a:off x="10739081" y="703591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B28E929-4219-84BA-1871-571C2DBD58A6}"/>
                </a:ext>
              </a:extLst>
            </p:cNvPr>
            <p:cNvSpPr txBox="1"/>
            <p:nvPr/>
          </p:nvSpPr>
          <p:spPr>
            <a:xfrm>
              <a:off x="845885" y="698708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62A6FD0-6920-E5FF-CBF9-A9B6F9CF984D}"/>
                </a:ext>
              </a:extLst>
            </p:cNvPr>
            <p:cNvGrpSpPr/>
            <p:nvPr/>
          </p:nvGrpSpPr>
          <p:grpSpPr>
            <a:xfrm>
              <a:off x="5606905" y="2828960"/>
              <a:ext cx="929115" cy="585637"/>
              <a:chOff x="5606905" y="2828960"/>
              <a:chExt cx="929115" cy="585637"/>
            </a:xfrm>
            <a:solidFill>
              <a:schemeClr val="tx1"/>
            </a:solidFill>
          </p:grpSpPr>
          <p:sp>
            <p:nvSpPr>
              <p:cNvPr id="5" name="직사각형 4"/>
              <p:cNvSpPr/>
              <p:nvPr/>
            </p:nvSpPr>
            <p:spPr>
              <a:xfrm>
                <a:off x="5606905" y="3270597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606905" y="3049779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06905" y="2828960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922445" y="1652975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ko-KR" altLang="en-US"/>
                <a:t>입력</a:t>
              </a:r>
              <a:endParaRPr lang="en-US" altLang="ko-KR"/>
            </a:p>
            <a:p>
              <a:r>
                <a:rPr lang="ko-KR" altLang="en-US"/>
                <a:t>메시지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60359" y="1652975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ko-KR" altLang="en-US"/>
                <a:t>출력</a:t>
              </a:r>
              <a:endParaRPr lang="en-US" altLang="ko-KR"/>
            </a:p>
            <a:p>
              <a:r>
                <a:rPr lang="ko-KR" altLang="en-US"/>
                <a:t>메시지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AF8057C-1A55-42F4-0B75-6E294C47793B}"/>
                </a:ext>
              </a:extLst>
            </p:cNvPr>
            <p:cNvSpPr/>
            <p:nvPr/>
          </p:nvSpPr>
          <p:spPr>
            <a:xfrm>
              <a:off x="2702558" y="3822676"/>
              <a:ext cx="1080000" cy="1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BFEA92-2E3C-7785-0E2F-CA50F1DAE686}"/>
                </a:ext>
              </a:extLst>
            </p:cNvPr>
            <p:cNvSpPr/>
            <p:nvPr/>
          </p:nvSpPr>
          <p:spPr>
            <a:xfrm>
              <a:off x="2864558" y="398467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82BF89C-2686-3F51-DB7B-756E7219D8EA}"/>
                </a:ext>
              </a:extLst>
            </p:cNvPr>
            <p:cNvSpPr/>
            <p:nvPr/>
          </p:nvSpPr>
          <p:spPr>
            <a:xfrm>
              <a:off x="3026558" y="4146676"/>
              <a:ext cx="432000" cy="43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52912C0-E9A3-0B0C-062C-32AE459F13C3}"/>
                </a:ext>
              </a:extLst>
            </p:cNvPr>
            <p:cNvSpPr/>
            <p:nvPr/>
          </p:nvSpPr>
          <p:spPr>
            <a:xfrm>
              <a:off x="3134558" y="4254676"/>
              <a:ext cx="216000" cy="21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FF3FC97B-0E72-A392-0242-E4634A2FDE8B}"/>
                </a:ext>
              </a:extLst>
            </p:cNvPr>
            <p:cNvSpPr/>
            <p:nvPr/>
          </p:nvSpPr>
          <p:spPr>
            <a:xfrm>
              <a:off x="1710966" y="4109912"/>
              <a:ext cx="1476041" cy="505528"/>
            </a:xfrm>
            <a:prstGeom prst="rightArrow">
              <a:avLst>
                <a:gd name="adj1" fmla="val 69807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222BE1-FB36-2BEB-3FEE-F8D846643A0E}"/>
                </a:ext>
              </a:extLst>
            </p:cNvPr>
            <p:cNvSpPr txBox="1"/>
            <p:nvPr/>
          </p:nvSpPr>
          <p:spPr>
            <a:xfrm>
              <a:off x="1942258" y="4224177"/>
              <a:ext cx="820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bg1"/>
                  </a:solidFill>
                </a:rPr>
                <a:t>Decorator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2D1EC8-5888-8B2F-69DF-7FDF7AC93E36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69768A9-1CAC-F344-AC35-A1B475CA63DD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EC416E4-CE85-9184-9780-6A3EA2590C28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C2FCE4-8393-2B05-9385-76BBF5A20EE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6B1450-E75C-6D65-945B-B673107FF2B7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4F04-053E-9CE2-12D5-006B3F8B02D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62488-E3A5-19EC-6348-729B33542FA2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788843-922A-C249-D919-50ADF2966FF2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8176F-CC7F-A14A-6F29-C535772DB7C6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8961F-516B-65A6-5048-FAA068F564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92196-5B05-1085-FF6F-CC7601BBC556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15500B-8FAA-ED4F-5A33-050358C6D9CB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2EFDB5-C778-BD8C-6769-9144C7218449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9080014-CD38-5AE7-C3A7-C631AA3E84B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32BDC0-6B51-5337-5EE2-16E2CB20F55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84082-8973-721D-B645-2815750E2514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51A0DF-E431-E738-DCD0-5B22DA6C59C8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3581227-EDA3-63D3-108C-BD0AA16450A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D130E9-DD69-2152-1E81-BB994EE7D84A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F9530829-F5F3-F4D7-23DA-0262F02DADB3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EC4167-76BF-29F0-5A0C-9E7528734B11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64F2478-BA72-DD77-6B19-C85C8BE467F5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7F2FD20E-1CF7-12B8-BD9C-58CE81AE2648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67E728-DE78-B198-B96E-66ADDD2D7C9C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841E91-E5F1-25B4-312F-3EE61DD4CAA5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A7B8A7-9A4D-11E2-E57F-80FD553AF372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328A81-8DF1-C9E5-ABEB-A15E365662CB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573B1A-C6FD-D33F-05D1-B4C6DAB12874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202FB0-91A3-3CD4-8981-FEE821F5EAC0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252F0A-7681-12E0-22F8-425F0499A87E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B16043-F8B5-9591-CF70-1D1C95EF8B6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C03C2CE-2731-7A6E-6A6B-9B72FFCBDA8B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7456505-3973-3303-6F03-233834BB7510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7E6E69-08AC-15CE-BD43-83D5B231676F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B49C23A-814C-FB1D-492B-ABC356946D33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A4801B9-4513-03B9-4FBF-DE03A742A7CE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2168439-71C5-FB5E-16EB-B7DC2DFA49FE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EC7C001-A407-F73E-F483-82824891903E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E5B2876E-BD6D-8640-0A6E-A52CC4F5D0E3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F4CD80A4-DE9E-3734-98E7-6F90DAAFA036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604EDE6-CCC8-E33A-378E-DB3E998E0716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D9680E8-7432-D45B-E9B5-D0C65D16D3CA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B5ED934-1190-239F-CBEF-DC32A0D7E312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38E7D27-463A-88A7-9DDA-E690520C431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B6DAB0-E69F-6ADE-D5EF-C8A9F7E1B31B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F0F2511-A0A5-3B7E-DD00-951E087D3DE6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A81DAE5-5575-D12F-8A10-710A84457EB3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3E3F4B9-FCE9-6341-B912-BB6AEDB6B76C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5A1FE16-4F57-8307-EB94-27436004ED21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A92051-EABC-DFE0-1AE2-8A6D094CFAC0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6DE7DD-4E68-8DFA-5639-C24796C0F8EC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ED7419-DBC7-FD62-EE15-F2F64563488F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8B044D-3984-B955-9E02-ACE442ADC930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93B32F-8F2D-DE3B-3F7F-248A732D0E58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17ABE6F-87B7-8BD1-79B2-F92AAFC48A5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EFD4FEB-230F-0C4F-14D2-4603228AA35B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A926587-E02C-E98C-DDB4-E32AF366B82F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93ACD30-0734-BB03-E444-A0101A255E4E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AC00E4-C0E4-B98C-251D-9162C7D769D3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8F6638-B136-269D-D2D6-8DBC50A0A805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716C80-8C38-FE80-67FF-BEAC147F993C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49FD01-06F3-F9E1-361C-D21C13053139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BCAFFD-8A13-A8E4-6EAC-A8E26690492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3912FA-F961-17C5-BAF9-C49839B690EE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ECD1A0-FEC6-494A-C101-AE4F5CE6CD6E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A1E95A-34AC-AC4E-6AAA-8D6F70EB8496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7F29829-D74C-19E4-D672-AC444FD799BA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585ED1-0D1F-3950-9ED4-039344778CC6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7F1483-B510-3334-8B32-1D9DE8872FF9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D5A20F5-B0FF-372D-4955-A25A0393EC08}"/>
              </a:ext>
            </a:extLst>
          </p:cNvPr>
          <p:cNvSpPr/>
          <p:nvPr/>
        </p:nvSpPr>
        <p:spPr>
          <a:xfrm>
            <a:off x="484004" y="1114030"/>
            <a:ext cx="11225395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8778C10-30E8-3C3C-0EA0-645E51716151}"/>
              </a:ext>
            </a:extLst>
          </p:cNvPr>
          <p:cNvSpPr/>
          <p:nvPr/>
        </p:nvSpPr>
        <p:spPr>
          <a:xfrm>
            <a:off x="520350" y="4432260"/>
            <a:ext cx="11225395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621CB9D-655B-2AD2-44D6-252AA92A8876}"/>
              </a:ext>
            </a:extLst>
          </p:cNvPr>
          <p:cNvSpPr/>
          <p:nvPr/>
        </p:nvSpPr>
        <p:spPr>
          <a:xfrm>
            <a:off x="484004" y="3314762"/>
            <a:ext cx="11225395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04179BD-DAFE-B105-7B89-0F6607396FE6}"/>
              </a:ext>
            </a:extLst>
          </p:cNvPr>
          <p:cNvSpPr/>
          <p:nvPr/>
        </p:nvSpPr>
        <p:spPr>
          <a:xfrm>
            <a:off x="484004" y="2205636"/>
            <a:ext cx="11225395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7753CE-B89C-6089-7E2A-57900A83166A}"/>
              </a:ext>
            </a:extLst>
          </p:cNvPr>
          <p:cNvSpPr/>
          <p:nvPr/>
        </p:nvSpPr>
        <p:spPr>
          <a:xfrm>
            <a:off x="764043" y="1271359"/>
            <a:ext cx="8227006" cy="55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2FACEDA-E134-7555-BB75-D192DBDCE4AC}"/>
              </a:ext>
            </a:extLst>
          </p:cNvPr>
          <p:cNvSpPr/>
          <p:nvPr/>
        </p:nvSpPr>
        <p:spPr>
          <a:xfrm>
            <a:off x="1953800" y="711979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E37744-E0C4-B287-D877-6BAAAA570167}"/>
              </a:ext>
            </a:extLst>
          </p:cNvPr>
          <p:cNvSpPr/>
          <p:nvPr/>
        </p:nvSpPr>
        <p:spPr>
          <a:xfrm>
            <a:off x="1365279" y="1477276"/>
            <a:ext cx="460154" cy="352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9D85ED-BDC6-C882-238B-3ABE02CCC256}"/>
              </a:ext>
            </a:extLst>
          </p:cNvPr>
          <p:cNvSpPr/>
          <p:nvPr/>
        </p:nvSpPr>
        <p:spPr>
          <a:xfrm>
            <a:off x="2294451" y="1477276"/>
            <a:ext cx="460154" cy="352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E940B0-BD9D-8096-1618-A7920218B64D}"/>
              </a:ext>
            </a:extLst>
          </p:cNvPr>
          <p:cNvSpPr/>
          <p:nvPr/>
        </p:nvSpPr>
        <p:spPr>
          <a:xfrm>
            <a:off x="1829865" y="1271359"/>
            <a:ext cx="460154" cy="352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A145378-DA62-281F-8790-45800F4A0788}"/>
              </a:ext>
            </a:extLst>
          </p:cNvPr>
          <p:cNvSpPr/>
          <p:nvPr/>
        </p:nvSpPr>
        <p:spPr>
          <a:xfrm>
            <a:off x="6150679" y="1477276"/>
            <a:ext cx="460154" cy="352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DF01A8-7EDA-CC17-D0F1-87726F15CA89}"/>
              </a:ext>
            </a:extLst>
          </p:cNvPr>
          <p:cNvSpPr/>
          <p:nvPr/>
        </p:nvSpPr>
        <p:spPr>
          <a:xfrm>
            <a:off x="6150679" y="1271359"/>
            <a:ext cx="460154" cy="352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5C3EE2B-F202-1688-C01C-7FAA90FEA67D}"/>
              </a:ext>
            </a:extLst>
          </p:cNvPr>
          <p:cNvSpPr/>
          <p:nvPr/>
        </p:nvSpPr>
        <p:spPr>
          <a:xfrm>
            <a:off x="6272756" y="711979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2CE21AC-CF05-432D-0507-21713F9CEA05}"/>
              </a:ext>
            </a:extLst>
          </p:cNvPr>
          <p:cNvCxnSpPr>
            <a:stCxn id="45" idx="4"/>
            <a:endCxn id="44" idx="0"/>
          </p:cNvCxnSpPr>
          <p:nvPr/>
        </p:nvCxnSpPr>
        <p:spPr>
          <a:xfrm flipH="1">
            <a:off x="2059942" y="927979"/>
            <a:ext cx="1858" cy="3433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9EBB6B6-E240-84E7-B4C2-B352177BDD81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>
            <a:off x="1595356" y="1830159"/>
            <a:ext cx="0" cy="547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E963AB0-81AD-B198-6CF1-2B9652724F92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>
            <a:off x="2524528" y="1830159"/>
            <a:ext cx="0" cy="547399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A3D6704-7A12-0943-90BC-1895D95A1199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1595356" y="2936358"/>
            <a:ext cx="0" cy="27597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966A834-12A2-6AB1-FC93-B9CA866665DB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2524528" y="2936358"/>
            <a:ext cx="0" cy="2759799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D370E65-58FE-4DD4-F1B2-A01515556792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209343" y="2936358"/>
            <a:ext cx="0" cy="16535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067DC32-1D11-58D9-CC0E-5627C49DD46D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4209343" y="5148757"/>
            <a:ext cx="0" cy="547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A27807E-A649-1E41-EC44-B639B18915A1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5138515" y="5148757"/>
            <a:ext cx="0" cy="5474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165A5BF-89B5-2C0D-1516-758CE93162AA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>
            <a:off x="5138515" y="2936358"/>
            <a:ext cx="0" cy="1653599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B040E4B-16C7-BEFD-0B31-DB15564401E7}"/>
              </a:ext>
            </a:extLst>
          </p:cNvPr>
          <p:cNvCxnSpPr>
            <a:stCxn id="39" idx="2"/>
            <a:endCxn id="37" idx="0"/>
          </p:cNvCxnSpPr>
          <p:nvPr/>
        </p:nvCxnSpPr>
        <p:spPr>
          <a:xfrm>
            <a:off x="6736362" y="2936358"/>
            <a:ext cx="0" cy="547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42062A-C168-3679-C70D-01DE01FA91F9}"/>
              </a:ext>
            </a:extLst>
          </p:cNvPr>
          <p:cNvCxnSpPr>
            <a:stCxn id="46" idx="4"/>
            <a:endCxn id="43" idx="0"/>
          </p:cNvCxnSpPr>
          <p:nvPr/>
        </p:nvCxnSpPr>
        <p:spPr>
          <a:xfrm>
            <a:off x="6380756" y="927979"/>
            <a:ext cx="0" cy="3433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D558DD4-B2E8-B527-EB81-269189AF09FC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>
            <a:off x="6380756" y="1830159"/>
            <a:ext cx="0" cy="547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C2E7336-C387-3A1F-F73B-7FD432A8207B}"/>
              </a:ext>
            </a:extLst>
          </p:cNvPr>
          <p:cNvCxnSpPr>
            <a:cxnSpLocks/>
            <a:stCxn id="40" idx="2"/>
            <a:endCxn id="73" idx="0"/>
          </p:cNvCxnSpPr>
          <p:nvPr/>
        </p:nvCxnSpPr>
        <p:spPr>
          <a:xfrm>
            <a:off x="8334211" y="2936358"/>
            <a:ext cx="0" cy="16535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2FE4D04-DE64-99D7-7F07-69A29E3A8D4D}"/>
              </a:ext>
            </a:extLst>
          </p:cNvPr>
          <p:cNvCxnSpPr>
            <a:cxnSpLocks/>
            <a:stCxn id="75" idx="2"/>
            <a:endCxn id="38" idx="0"/>
          </p:cNvCxnSpPr>
          <p:nvPr/>
        </p:nvCxnSpPr>
        <p:spPr>
          <a:xfrm>
            <a:off x="8334211" y="5148757"/>
            <a:ext cx="0" cy="547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2634C70-2DE2-1958-49A1-B15E853003B7}"/>
              </a:ext>
            </a:extLst>
          </p:cNvPr>
          <p:cNvSpPr txBox="1"/>
          <p:nvPr/>
        </p:nvSpPr>
        <p:spPr>
          <a:xfrm>
            <a:off x="4604875" y="1350704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/>
              <a:t>API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F864AAA-49EA-B831-C114-F88A6BDA7232}"/>
              </a:ext>
            </a:extLst>
          </p:cNvPr>
          <p:cNvGrpSpPr/>
          <p:nvPr/>
        </p:nvGrpSpPr>
        <p:grpSpPr>
          <a:xfrm>
            <a:off x="784491" y="2377558"/>
            <a:ext cx="8216350" cy="558800"/>
            <a:chOff x="1312811" y="2412587"/>
            <a:chExt cx="8216350" cy="5588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1312811" y="2412587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4308575" y="2412587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DC4DB44-BFB8-72EF-D15F-F35A3FED8394}"/>
                </a:ext>
              </a:extLst>
            </p:cNvPr>
            <p:cNvSpPr/>
            <p:nvPr/>
          </p:nvSpPr>
          <p:spPr>
            <a:xfrm>
              <a:off x="7034605" y="2618504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DE8D054-5BD8-D638-C0B0-6201DBCA26E3}"/>
                </a:ext>
              </a:extLst>
            </p:cNvPr>
            <p:cNvSpPr/>
            <p:nvPr/>
          </p:nvSpPr>
          <p:spPr>
            <a:xfrm>
              <a:off x="4507586" y="2618504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11A355E-30E2-FA6E-95C3-C8CD68D2D245}"/>
                </a:ext>
              </a:extLst>
            </p:cNvPr>
            <p:cNvSpPr/>
            <p:nvPr/>
          </p:nvSpPr>
          <p:spPr>
            <a:xfrm>
              <a:off x="5436758" y="2618504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DEDB4B9-37C6-E75D-561D-9FCE040A1AFF}"/>
                </a:ext>
              </a:extLst>
            </p:cNvPr>
            <p:cNvSpPr/>
            <p:nvPr/>
          </p:nvSpPr>
          <p:spPr>
            <a:xfrm>
              <a:off x="8632454" y="2618504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38AF585-D04C-F883-974E-1D710ACF5E80}"/>
                </a:ext>
              </a:extLst>
            </p:cNvPr>
            <p:cNvSpPr/>
            <p:nvPr/>
          </p:nvSpPr>
          <p:spPr>
            <a:xfrm>
              <a:off x="6678999" y="241258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427DB9-68E4-57B4-5C78-78D82E04741F}"/>
                </a:ext>
              </a:extLst>
            </p:cNvPr>
            <p:cNvSpPr/>
            <p:nvPr/>
          </p:nvSpPr>
          <p:spPr>
            <a:xfrm>
              <a:off x="1893599" y="241258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F812F38-F779-2045-7E7A-F6B337C43335}"/>
                </a:ext>
              </a:extLst>
            </p:cNvPr>
            <p:cNvSpPr/>
            <p:nvPr/>
          </p:nvSpPr>
          <p:spPr>
            <a:xfrm>
              <a:off x="2822771" y="241258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6A7BCA-EA36-06B4-7604-E0DEC827C7F8}"/>
                </a:ext>
              </a:extLst>
            </p:cNvPr>
            <p:cNvSpPr/>
            <p:nvPr/>
          </p:nvSpPr>
          <p:spPr>
            <a:xfrm>
              <a:off x="1893599" y="2618504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14A8292-150C-0966-D1E2-1B234318BE8F}"/>
                </a:ext>
              </a:extLst>
            </p:cNvPr>
            <p:cNvSpPr/>
            <p:nvPr/>
          </p:nvSpPr>
          <p:spPr>
            <a:xfrm>
              <a:off x="2822771" y="2618504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1445514" y="2522710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SQL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5537547" y="2522710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ORM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2DF874-D093-7AEB-4B9E-198C02F6FA16}"/>
              </a:ext>
            </a:extLst>
          </p:cNvPr>
          <p:cNvSpPr/>
          <p:nvPr/>
        </p:nvSpPr>
        <p:spPr>
          <a:xfrm>
            <a:off x="5624965" y="3483757"/>
            <a:ext cx="2222795" cy="558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0DBE2B-3101-416E-9626-1BA918CF75F8}"/>
              </a:ext>
            </a:extLst>
          </p:cNvPr>
          <p:cNvSpPr/>
          <p:nvPr/>
        </p:nvSpPr>
        <p:spPr>
          <a:xfrm>
            <a:off x="6506285" y="3483757"/>
            <a:ext cx="460154" cy="352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99100A3-DF15-E973-B339-4B0DBF23C7FE}"/>
              </a:ext>
            </a:extLst>
          </p:cNvPr>
          <p:cNvSpPr txBox="1"/>
          <p:nvPr/>
        </p:nvSpPr>
        <p:spPr>
          <a:xfrm>
            <a:off x="6309803" y="3593880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/>
              <a:t>Domain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EF26E0-2316-8D22-B2BF-3124C1BE332D}"/>
              </a:ext>
            </a:extLst>
          </p:cNvPr>
          <p:cNvSpPr/>
          <p:nvPr/>
        </p:nvSpPr>
        <p:spPr>
          <a:xfrm>
            <a:off x="3770462" y="4589957"/>
            <a:ext cx="5220586" cy="55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BA4EF05-8FCD-75C1-F580-CA0D53A1E3F6}"/>
              </a:ext>
            </a:extLst>
          </p:cNvPr>
          <p:cNvGrpSpPr/>
          <p:nvPr/>
        </p:nvGrpSpPr>
        <p:grpSpPr>
          <a:xfrm>
            <a:off x="3979266" y="4589957"/>
            <a:ext cx="4585022" cy="558800"/>
            <a:chOff x="3979266" y="4589957"/>
            <a:chExt cx="4585022" cy="55880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2F13677-A9EF-CE94-37F4-293305E80769}"/>
                </a:ext>
              </a:extLst>
            </p:cNvPr>
            <p:cNvGrpSpPr/>
            <p:nvPr/>
          </p:nvGrpSpPr>
          <p:grpSpPr>
            <a:xfrm>
              <a:off x="3979266" y="4589957"/>
              <a:ext cx="1389326" cy="352883"/>
              <a:chOff x="1712727" y="1935628"/>
              <a:chExt cx="1389326" cy="352883"/>
            </a:xfrm>
            <a:solidFill>
              <a:schemeClr val="bg2">
                <a:lumMod val="90000"/>
              </a:schemeClr>
            </a:solidFill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712727" y="193562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2641899" y="193562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43058D5-85E5-4A05-AB85-BAA893EDFB42}"/>
                </a:ext>
              </a:extLst>
            </p:cNvPr>
            <p:cNvGrpSpPr/>
            <p:nvPr/>
          </p:nvGrpSpPr>
          <p:grpSpPr>
            <a:xfrm>
              <a:off x="3979266" y="4795874"/>
              <a:ext cx="1389326" cy="352883"/>
              <a:chOff x="1712727" y="1935628"/>
              <a:chExt cx="1389326" cy="352883"/>
            </a:xfrm>
            <a:solidFill>
              <a:schemeClr val="bg2">
                <a:lumMod val="90000"/>
              </a:schemeClr>
            </a:solidFill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712727" y="193562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2641899" y="193562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29A872-9499-5EF5-BF4A-8588F381F57B}"/>
                </a:ext>
              </a:extLst>
            </p:cNvPr>
            <p:cNvSpPr/>
            <p:nvPr/>
          </p:nvSpPr>
          <p:spPr>
            <a:xfrm>
              <a:off x="8104134" y="45899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D69E696-0B5E-A56A-B986-5F78ED3AF9A1}"/>
                </a:ext>
              </a:extLst>
            </p:cNvPr>
            <p:cNvSpPr/>
            <p:nvPr/>
          </p:nvSpPr>
          <p:spPr>
            <a:xfrm>
              <a:off x="8104134" y="4795874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504A0D2-F0EF-1D21-06EB-D95F964C4822}"/>
              </a:ext>
            </a:extLst>
          </p:cNvPr>
          <p:cNvSpPr txBox="1"/>
          <p:nvPr/>
        </p:nvSpPr>
        <p:spPr>
          <a:xfrm>
            <a:off x="5761130" y="4700080"/>
            <a:ext cx="1239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/>
              <a:t>Repositories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6E58415-26C8-3FFE-75FF-CF5D2BCC732D}"/>
              </a:ext>
            </a:extLst>
          </p:cNvPr>
          <p:cNvGrpSpPr/>
          <p:nvPr/>
        </p:nvGrpSpPr>
        <p:grpSpPr>
          <a:xfrm>
            <a:off x="732440" y="5696157"/>
            <a:ext cx="8227006" cy="558800"/>
            <a:chOff x="1260760" y="5696157"/>
            <a:chExt cx="8227006" cy="558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126076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3ADAB65-B444-B0B8-1E80-06E7D0D553AF}"/>
                </a:ext>
              </a:extLst>
            </p:cNvPr>
            <p:cNvSpPr/>
            <p:nvPr/>
          </p:nvSpPr>
          <p:spPr>
            <a:xfrm>
              <a:off x="4507586" y="56961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688B520-628E-7F7E-A93B-4867633737F8}"/>
                </a:ext>
              </a:extLst>
            </p:cNvPr>
            <p:cNvSpPr/>
            <p:nvPr/>
          </p:nvSpPr>
          <p:spPr>
            <a:xfrm>
              <a:off x="5436758" y="56961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B0FBFED-14C3-F9F1-9269-6D13FC7C243F}"/>
                </a:ext>
              </a:extLst>
            </p:cNvPr>
            <p:cNvSpPr/>
            <p:nvPr/>
          </p:nvSpPr>
          <p:spPr>
            <a:xfrm>
              <a:off x="8632454" y="56961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864EA01-0000-3C94-1EE0-D7E8B2B7E771}"/>
                </a:ext>
              </a:extLst>
            </p:cNvPr>
            <p:cNvSpPr/>
            <p:nvPr/>
          </p:nvSpPr>
          <p:spPr>
            <a:xfrm>
              <a:off x="1893599" y="56961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16E86D7-E8E6-576D-3854-F7BADF8C9C7A}"/>
                </a:ext>
              </a:extLst>
            </p:cNvPr>
            <p:cNvSpPr/>
            <p:nvPr/>
          </p:nvSpPr>
          <p:spPr>
            <a:xfrm>
              <a:off x="2822771" y="56961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88473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7360BA4F-5DA6-331A-690A-AD81FFE1BB59}"/>
              </a:ext>
            </a:extLst>
          </p:cNvPr>
          <p:cNvCxnSpPr>
            <a:cxnSpLocks/>
          </p:cNvCxnSpPr>
          <p:nvPr/>
        </p:nvCxnSpPr>
        <p:spPr>
          <a:xfrm>
            <a:off x="3567616" y="482895"/>
            <a:ext cx="0" cy="603819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AE1531C-761F-65F1-801D-676BE72DE007}"/>
              </a:ext>
            </a:extLst>
          </p:cNvPr>
          <p:cNvSpPr txBox="1"/>
          <p:nvPr/>
        </p:nvSpPr>
        <p:spPr>
          <a:xfrm>
            <a:off x="1468401" y="336915"/>
            <a:ext cx="118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Read Request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9443E4-40CF-B600-8795-A539367D1E3A}"/>
              </a:ext>
            </a:extLst>
          </p:cNvPr>
          <p:cNvSpPr txBox="1"/>
          <p:nvPr/>
        </p:nvSpPr>
        <p:spPr>
          <a:xfrm>
            <a:off x="5767991" y="336915"/>
            <a:ext cx="12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Write Request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6614685-FD5B-AD07-098C-31D185BE37CB}"/>
              </a:ext>
            </a:extLst>
          </p:cNvPr>
          <p:cNvSpPr txBox="1"/>
          <p:nvPr/>
        </p:nvSpPr>
        <p:spPr>
          <a:xfrm>
            <a:off x="9367871" y="3564707"/>
            <a:ext cx="164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CF296BD-A051-C3E6-F5DC-543F35A1A0D7}"/>
              </a:ext>
            </a:extLst>
          </p:cNvPr>
          <p:cNvSpPr txBox="1"/>
          <p:nvPr/>
        </p:nvSpPr>
        <p:spPr>
          <a:xfrm>
            <a:off x="9367871" y="2455581"/>
            <a:ext cx="2026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207F1AD-C8F1-20F7-FBE1-877D31D0A939}"/>
              </a:ext>
            </a:extLst>
          </p:cNvPr>
          <p:cNvSpPr txBox="1"/>
          <p:nvPr/>
        </p:nvSpPr>
        <p:spPr>
          <a:xfrm>
            <a:off x="9367871" y="1363975"/>
            <a:ext cx="1676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Adapter Layer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7E0CC63-E1A6-9A2D-E595-2EA7AAD45376}"/>
              </a:ext>
            </a:extLst>
          </p:cNvPr>
          <p:cNvSpPr txBox="1"/>
          <p:nvPr/>
        </p:nvSpPr>
        <p:spPr>
          <a:xfrm>
            <a:off x="9367871" y="4682205"/>
            <a:ext cx="1676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Adapter Layer</a:t>
            </a:r>
          </a:p>
        </p:txBody>
      </p: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8905" y="2497976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/>
              <a:t>백업</a:t>
            </a:r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8905" y="2497976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/>
              <a:t>영문</a:t>
            </a:r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C4E2CF-8315-42B8-6D23-4A2852A7D2BA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DF8396-6B71-C38D-0873-E7BE1A9FB5D5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72C6B-9A2C-C96F-D86A-C3F4DBC2163F}"/>
              </a:ext>
            </a:extLst>
          </p:cNvPr>
          <p:cNvSpPr txBox="1"/>
          <p:nvPr/>
        </p:nvSpPr>
        <p:spPr>
          <a:xfrm>
            <a:off x="2390119" y="1894499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Test Pyramid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564E9D4-A7A5-2469-5654-07608EE2D9FD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2C39C-74CA-AE10-CD3E-EFCA0D51CF1B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54E4B-A415-2ED9-373D-CFF0E8DE31FD}"/>
                </a:ext>
              </a:extLst>
            </p:cNvPr>
            <p:cNvSpPr txBox="1"/>
            <p:nvPr/>
          </p:nvSpPr>
          <p:spPr>
            <a:xfrm>
              <a:off x="1779892" y="366936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02267B-258A-081D-BD08-EC2DA21721F7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A58B6-5675-BE25-54D4-B7605934DC9D}"/>
              </a:ext>
            </a:extLst>
          </p:cNvPr>
          <p:cNvSpPr txBox="1"/>
          <p:nvPr/>
        </p:nvSpPr>
        <p:spPr>
          <a:xfrm>
            <a:off x="8223612" y="1907145"/>
            <a:ext cx="24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Container Orchestration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49988D4-27B2-647C-67FA-6974F20C393C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3A5F89-2028-565E-6509-DFACC1B245B9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D6062-0878-BDA6-F8F8-A74BE55F1306}"/>
                </a:ext>
              </a:extLst>
            </p:cNvPr>
            <p:cNvSpPr txBox="1"/>
            <p:nvPr/>
          </p:nvSpPr>
          <p:spPr>
            <a:xfrm>
              <a:off x="8588460" y="366936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82729-793B-C373-86D2-6FD790F11B97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28250-5398-94B3-D578-E286BDAAF843}"/>
              </a:ext>
            </a:extLst>
          </p:cNvPr>
          <p:cNvSpPr txBox="1"/>
          <p:nvPr/>
        </p:nvSpPr>
        <p:spPr>
          <a:xfrm>
            <a:off x="8388337" y="5149325"/>
            <a:ext cx="21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Static Site Generator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738B6-0F72-A28C-5597-1010724B5CA0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8CBE3A-92EA-33A6-37CC-61002172104B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1CFCFF-36B7-B840-DCFE-D5646547EDBB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D551CC-96B2-EFC3-C598-8E4646D3863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97DAFF-5E75-ABF7-47F4-5BA679D491B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81DD65-8C5F-0B2A-B4B4-850B28B4727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5885A9-92A3-2219-248F-8FF8AE55437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1466D3-C283-C5CF-874D-19778EA03614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208A05-DDBF-CCE4-E26A-4C8BCA88D5D4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83063A-0333-0B21-6D74-1EF3D75B3C10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3AC8F9-7D2E-65CC-64D5-52F33F6FA63D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1147A7-7BC8-C193-7673-464C2A88D0E1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632C7-DF7E-052D-57F2-3E16E83C0949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1E25CE-F2B4-21E7-33D3-D38C91CA4C14}"/>
              </a:ext>
            </a:extLst>
          </p:cNvPr>
          <p:cNvSpPr txBox="1"/>
          <p:nvPr/>
        </p:nvSpPr>
        <p:spPr>
          <a:xfrm>
            <a:off x="2182401" y="30525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Sustainable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93B041-04EB-3EA6-706F-089FB002C35E}"/>
              </a:ext>
            </a:extLst>
          </p:cNvPr>
          <p:cNvSpPr txBox="1"/>
          <p:nvPr/>
        </p:nvSpPr>
        <p:spPr>
          <a:xfrm>
            <a:off x="8538057" y="305255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Measurable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56AB9AE-7823-03A9-A324-554DB18C69C1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93A0ACB-0770-517A-0396-02B332A8CA00}"/>
              </a:ext>
            </a:extLst>
          </p:cNvPr>
          <p:cNvSpPr txBox="1"/>
          <p:nvPr/>
        </p:nvSpPr>
        <p:spPr>
          <a:xfrm>
            <a:off x="4929229" y="305255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Infrastructure </a:t>
            </a:r>
            <a:r>
              <a:rPr lang="en-GB" b="1">
                <a:solidFill>
                  <a:srgbClr val="C00000"/>
                </a:solidFill>
              </a:rPr>
              <a:t>Automation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6DC1C-BEBF-B75D-D278-C8370C9FD0E7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1569D-FC55-F28B-EF79-C086D4742EF2}"/>
              </a:ext>
            </a:extLst>
          </p:cNvPr>
          <p:cNvSpPr txBox="1"/>
          <p:nvPr/>
        </p:nvSpPr>
        <p:spPr>
          <a:xfrm>
            <a:off x="5770326" y="4295009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rgbClr val="C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F80F5-A735-62AF-1734-0D8E6495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9CB424-662F-817D-F307-AB3B1683DF50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6CDEE-13A9-CE58-4F64-19D02C925918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FE5D6-C288-14D7-5C1C-782FD4B8B95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B99FC-A418-C107-ED0A-E12ECB768DBE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36ED9-AEE0-EE64-CE9D-6FB9BDFDB7A4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E984-5F53-6642-AE93-E073A2046811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39313-8511-F238-2104-576BD0B05ED9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7CAB9-034E-F9D7-4384-E2C33166B8FF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134A9D8-C869-179D-DEB4-C166E24B22FF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D2AEA60-7ED3-82B4-9301-18AE7D6527E3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985FD9B4-70F2-0C8A-7695-77F0DD888B62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55B5EC8A-294D-7463-92EE-6640A2B4535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9060BDB-FD43-5DDF-8F42-46BEDC823276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7648D68-5927-B531-E875-C24AAE5EBB8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B3F77-5F02-E3ED-EBA9-654A51CB9FF7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2F8CC4-8A8B-7B73-27AD-C38F09529D23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A99CE-DF17-7FFF-4C9D-29977E58C576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C1858A-218D-EAFE-A556-741DB0155B2C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26D4-20C5-3565-AF0F-F5D696773247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5E47AA-CB25-FE4D-840A-0C90AC12BF49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9F9450A-3657-53F2-BEAC-C474836C18A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F4715E9-3396-5194-92B6-B46A295031D6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2EC0B-582A-A9F0-0008-2DC8A9E0E780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EB2D39-CBE7-AFC5-6FCF-24F58982F98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37DF0-C7A9-BCB9-08ED-CF9BD73BED69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094551-630F-8920-AB89-C613442CB70D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F5812-7A44-2F87-4463-5E3F8083E33C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ACC6BE-01EB-FF7D-6D4B-8327FE577FC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F4BBD7-B88C-7736-A925-CAE6CB65F1CA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BEDC3-1555-CC73-240C-EE6A2FC04607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286879-5CFE-AA75-AB25-63D4E6D2FE76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3F3ACE-1C35-6719-3ABA-05EA59DF2AF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52561-6EC0-8B27-B6DC-DB78AE899CA4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B1CF5D-CCB5-AD27-E429-1487C7C31B71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D60BE2-1145-ED40-ABC7-72A9590DB99C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84571F-CA96-E4BA-D10E-2D90E8BB76E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5194179-9747-3B31-08A9-7FA922FE1B7A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222C5D-7CE0-8CA1-1C65-29A93C26B1B7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DCF754-D061-DCAB-9ABB-903B7FF4CABB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5B376E-DD82-F950-AB4E-E84C3846CBB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3B93222-9E03-509B-0DCA-DD2D21B75637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615D9-8C23-CECC-D6AD-E98C77FF5DFA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54C79-0D68-95B1-0AED-EB8E97150E8F}"/>
              </a:ext>
            </a:extLst>
          </p:cNvPr>
          <p:cNvSpPr txBox="1"/>
          <p:nvPr/>
        </p:nvSpPr>
        <p:spPr>
          <a:xfrm>
            <a:off x="3934296" y="5965747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출력</a:t>
            </a:r>
            <a:r>
              <a:rPr lang="en-GB" altLang="ko-KR" sz="1200"/>
              <a:t>: </a:t>
            </a:r>
            <a:r>
              <a:rPr lang="en-GB" sz="1200"/>
              <a:t>Unknown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DA38AC-1C51-0CAF-BF1F-B92E8780321A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896AEC-EFD9-203E-9B66-21FCC7169C0C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5FB0CE-B2C4-9272-81C2-3FF6ACDA8A94}"/>
              </a:ext>
            </a:extLst>
          </p:cNvPr>
          <p:cNvSpPr txBox="1"/>
          <p:nvPr/>
        </p:nvSpPr>
        <p:spPr>
          <a:xfrm>
            <a:off x="3798859" y="4932208"/>
            <a:ext cx="115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입출력</a:t>
            </a:r>
            <a:r>
              <a:rPr lang="en-GB" altLang="ko-KR" sz="1200"/>
              <a:t>: K</a:t>
            </a:r>
            <a:r>
              <a:rPr lang="en-GB" sz="1200"/>
              <a:t>nown</a:t>
            </a: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007FD1D6-A89C-93E4-E709-C4AD2102E8F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FD47CB-894C-35B8-03F0-8C2A7735A972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943C8-142D-C0B1-DFAB-FBEC4333CDC3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267E7A-455A-5E40-29A7-D72EF3A0B781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0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CF58FF5F-9DDF-0258-3A82-E7B614DF8FDF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1370777-4548-8F39-37F9-167A91DF03D0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C628EEC-4D6B-CC43-CE91-7B370078B6F7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25AF63BE-686B-0A8A-9CB2-1ABC9A024B73}"/>
                </a:ext>
              </a:extLst>
            </p:cNvPr>
            <p:cNvSpPr/>
            <p:nvPr/>
          </p:nvSpPr>
          <p:spPr>
            <a:xfrm rot="10800000">
              <a:off x="1130155" y="1273992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804EFD-8B1B-75CC-7B6B-B647A3F9D1B4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E5C02-EA3B-BC81-6F85-5DFC56CB2525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26410-87F4-20EC-8B6F-9BBBADEC7B91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088C3-8BD9-2A69-4590-8A77FBB16B1D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65D224-E66F-1889-58AE-B36FE60C2E68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74116C-6A28-1BD1-0B5C-18B4161CA86B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7C731-0735-74DF-B9A9-4CEB8021821F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43E8C8-7FDC-BFD4-9CFD-AE687A887789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1B0239-6779-1A6C-A6DA-03FEC4F496F2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7643EB-F899-40B8-6E57-786DC628B61F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40680C8-3968-02AC-DB22-DC23D52DD9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E65E5-87A0-A4DD-08D2-FAFCC92C2B01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D9A83F-5EF4-DD09-7FD2-A70294660C7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AB5A7-3133-8C2E-5389-801E1F535E49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30240-5777-1963-3729-F40B4073FD67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35AAB-A890-D582-F1EA-70D1EDAE0BBE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3ED311-0762-A1EB-FA72-6000D4C0D3B2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939945-F3A0-80DC-42D3-80DF5DD832D8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FDC88-4692-82E6-6475-98DCDF53BD45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8B532-9978-FA82-E8D2-E0B6649D2B71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8C3F451-D80C-09DE-7552-D49A91DC4E2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E5552C-811B-86E5-DD56-91A6FAB31705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45D969-50E8-A63A-B964-307D4E9C80D8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FDDCC-ED5E-107C-CA06-42458F10610D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8C76542-E7A4-35FB-C4ED-1898CA157FB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CA8FB-0719-D154-D163-1BBF1212EE23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7C1DC-A8DA-F0C8-3FA2-3707DA952658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309471-BE2F-3418-878F-BE660E7AD480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AABB0A-9A32-16D7-E8CA-F7FA548A9811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5868BE-89D1-77E7-7B36-D57F8B4AF0B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3D9FF8A4-758C-6264-6AA0-9775D36308C5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48443</TotalTime>
  <Words>1137</Words>
  <Application>Microsoft Office PowerPoint</Application>
  <PresentationFormat>와이드스크린</PresentationFormat>
  <Paragraphs>637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86</cp:revision>
  <dcterms:created xsi:type="dcterms:W3CDTF">2024-03-03T08:08:09Z</dcterms:created>
  <dcterms:modified xsi:type="dcterms:W3CDTF">2024-10-31T15:51:31Z</dcterms:modified>
</cp:coreProperties>
</file>