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75" r:id="rId3"/>
    <p:sldId id="482" r:id="rId4"/>
    <p:sldId id="484" r:id="rId5"/>
    <p:sldId id="485" r:id="rId6"/>
    <p:sldId id="483" r:id="rId7"/>
    <p:sldId id="473" r:id="rId8"/>
    <p:sldId id="487" r:id="rId9"/>
    <p:sldId id="500" r:id="rId10"/>
    <p:sldId id="490" r:id="rId11"/>
    <p:sldId id="488" r:id="rId12"/>
    <p:sldId id="496" r:id="rId13"/>
    <p:sldId id="497" r:id="rId14"/>
    <p:sldId id="503" r:id="rId15"/>
    <p:sldId id="504" r:id="rId16"/>
    <p:sldId id="499" r:id="rId17"/>
    <p:sldId id="470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498" r:id="rId27"/>
    <p:sldId id="478" r:id="rId28"/>
    <p:sldId id="476" r:id="rId29"/>
    <p:sldId id="474" r:id="rId30"/>
    <p:sldId id="477" r:id="rId31"/>
    <p:sldId id="493" r:id="rId32"/>
    <p:sldId id="494" r:id="rId33"/>
    <p:sldId id="495" r:id="rId34"/>
    <p:sldId id="471" r:id="rId35"/>
    <p:sldId id="491" r:id="rId36"/>
    <p:sldId id="50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5"/>
            <p14:sldId id="482"/>
            <p14:sldId id="484"/>
            <p14:sldId id="485"/>
            <p14:sldId id="483"/>
            <p14:sldId id="473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03/11/2024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03/11/2024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03/11/2024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03/11/2024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03/11/2024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03/11/2024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509C8D-9666-B92F-FE5C-FDDB574712F6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C2C8D67-2195-7CD0-EBCD-DBFCB6798F56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7B04A6F-8D4F-8DCC-66B9-1937E7491521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D5A29AF-C69D-4731-9278-2A8BCAC3B11E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5EF09BA-A77F-B086-5002-215665F6DD1E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DDE0616-A15F-933B-61CA-96EBA48B79DC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085F6BD1-9A47-8CFE-A030-E99A54BE896B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864995B-67CD-6591-7EC6-5581B9E9C8F3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B45A6769-ED4F-B8AF-C2B1-F214A38C95F5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39B8BF-F229-397A-07F2-115E98BE457B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8634CA-FB99-2E52-2464-183ADFA5D4E4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4D5A7BB-A280-C548-4EE2-393A2CA22458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61B1EE-69EC-95FB-53BF-4E98684C8D1B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B7221B-B289-2CBD-28C8-71434487A707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231A0F-54EF-756A-7F93-1F489F06C4FD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4BCA36-3F84-E192-53F1-A3EF7F6C565B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F9842F4-DCC3-23CF-11A3-74EF44695799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9CEF337-A884-0FA4-A4F7-993217AADDEA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73F803A2-9C68-ECDF-F7C5-4C836F889807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72112-8D34-8FF4-36E9-1CC31A974BBB}"/>
              </a:ext>
            </a:extLst>
          </p:cNvPr>
          <p:cNvSpPr txBox="1"/>
          <p:nvPr/>
        </p:nvSpPr>
        <p:spPr>
          <a:xfrm>
            <a:off x="5611112" y="2827822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80B5F-CFB3-E11A-205B-A20B5D619AD7}"/>
              </a:ext>
            </a:extLst>
          </p:cNvPr>
          <p:cNvSpPr txBox="1"/>
          <p:nvPr/>
        </p:nvSpPr>
        <p:spPr>
          <a:xfrm>
            <a:off x="1933187" y="2827822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01C25-0DEF-9CA7-A4E7-85DFCF79DB3F}"/>
              </a:ext>
            </a:extLst>
          </p:cNvPr>
          <p:cNvSpPr txBox="1"/>
          <p:nvPr/>
        </p:nvSpPr>
        <p:spPr>
          <a:xfrm>
            <a:off x="9157341" y="2827822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4046813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4374991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A8543F3-CC0F-A22D-2CE3-B48CCDFFFCBC}"/>
              </a:ext>
            </a:extLst>
          </p:cNvPr>
          <p:cNvGrpSpPr/>
          <p:nvPr/>
        </p:nvGrpSpPr>
        <p:grpSpPr>
          <a:xfrm>
            <a:off x="8928913" y="4046813"/>
            <a:ext cx="1377557" cy="605177"/>
            <a:chOff x="8928913" y="3938546"/>
            <a:chExt cx="1377557" cy="6051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10A21AB-7E34-1D5D-35D7-312AC45655EF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DBDAB6B-0A3A-7648-E18D-EC72FDBC5559}"/>
              </a:ext>
            </a:extLst>
          </p:cNvPr>
          <p:cNvGrpSpPr/>
          <p:nvPr/>
        </p:nvGrpSpPr>
        <p:grpSpPr>
          <a:xfrm>
            <a:off x="5242325" y="4046813"/>
            <a:ext cx="1658274" cy="605177"/>
            <a:chOff x="5242325" y="3938546"/>
            <a:chExt cx="1658274" cy="6051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393854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26672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3969521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B96140C-38D7-1B02-C85D-26425D2A6EF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850082BE-72D2-C84E-1DC7-6F2A8C6B33B2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644900C-6791-6364-4621-CF02CC90951F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0BA0E51-E981-57A8-DDCE-FC44F42AF8F3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210038" y="3481046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7078809" y="3481046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3A553FD-23F5-CFA8-A687-51836F03A114}"/>
              </a:ext>
            </a:extLst>
          </p:cNvPr>
          <p:cNvCxnSpPr>
            <a:cxnSpLocks/>
          </p:cNvCxnSpPr>
          <p:nvPr/>
        </p:nvCxnSpPr>
        <p:spPr>
          <a:xfrm>
            <a:off x="4201288" y="1487969"/>
            <a:ext cx="0" cy="503462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36770E4-A45F-756B-F6AD-7B898CCDC129}"/>
              </a:ext>
            </a:extLst>
          </p:cNvPr>
          <p:cNvCxnSpPr>
            <a:cxnSpLocks/>
          </p:cNvCxnSpPr>
          <p:nvPr/>
        </p:nvCxnSpPr>
        <p:spPr>
          <a:xfrm>
            <a:off x="7941637" y="1487969"/>
            <a:ext cx="0" cy="503462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18DA9F0-0BAE-A5F7-42D4-27DC6C76F8BE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36885-F997-244C-69DD-9D99AF850960}"/>
              </a:ext>
            </a:extLst>
          </p:cNvPr>
          <p:cNvSpPr txBox="1"/>
          <p:nvPr/>
        </p:nvSpPr>
        <p:spPr>
          <a:xfrm>
            <a:off x="5615182" y="1872129"/>
            <a:ext cx="912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6E8A74-0248-A8D8-43D4-7DD8F90BB993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9C6558-CD0E-EB59-12CE-DD0B13E16779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F98ACC-D581-C732-675E-6926A15D2AFA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22E321-3B07-7FA7-8804-419521A6EB50}"/>
              </a:ext>
            </a:extLst>
          </p:cNvPr>
          <p:cNvGrpSpPr/>
          <p:nvPr/>
        </p:nvGrpSpPr>
        <p:grpSpPr>
          <a:xfrm>
            <a:off x="1130156" y="788285"/>
            <a:ext cx="9868391" cy="1616385"/>
            <a:chOff x="1130156" y="1001645"/>
            <a:chExt cx="9868391" cy="1616385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4B9BFC8-EFC0-F0F0-CE49-DB2894FBAD23}"/>
                </a:ext>
              </a:extLst>
            </p:cNvPr>
            <p:cNvCxnSpPr>
              <a:cxnSpLocks/>
            </p:cNvCxnSpPr>
            <p:nvPr/>
          </p:nvCxnSpPr>
          <p:spPr>
            <a:xfrm>
              <a:off x="4206690" y="2094810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E612E54-BBF4-FB7A-A8AE-8192EA0579C1}"/>
                </a:ext>
              </a:extLst>
            </p:cNvPr>
            <p:cNvCxnSpPr>
              <a:cxnSpLocks/>
            </p:cNvCxnSpPr>
            <p:nvPr/>
          </p:nvCxnSpPr>
          <p:spPr>
            <a:xfrm>
              <a:off x="7936236" y="2094810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F42BDBF-F578-210F-B7D3-17B90B284FDC}"/>
                </a:ext>
              </a:extLst>
            </p:cNvPr>
            <p:cNvCxnSpPr>
              <a:cxnSpLocks/>
            </p:cNvCxnSpPr>
            <p:nvPr/>
          </p:nvCxnSpPr>
          <p:spPr>
            <a:xfrm>
              <a:off x="4206690" y="2497140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CD4544D-FD38-38E8-5323-73544998C0A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0016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4EC144D-D95A-3BC4-EFFA-E25A7BE3B000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7" y="10016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14BB165-E380-B776-2002-BA226E34135D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3399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A19D4B4-12DC-86A5-EF02-AEF3D2FBC53C}"/>
              </a:ext>
            </a:extLst>
          </p:cNvPr>
          <p:cNvSpPr txBox="1"/>
          <p:nvPr/>
        </p:nvSpPr>
        <p:spPr>
          <a:xfrm>
            <a:off x="5399516" y="677364"/>
            <a:ext cx="13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Integration</a:t>
            </a:r>
            <a:r>
              <a:rPr lang="ko-KR" altLang="en-US" sz="1400" b="1">
                <a:solidFill>
                  <a:srgbClr val="0070C0"/>
                </a:solidFill>
              </a:rPr>
              <a:t> </a:t>
            </a:r>
            <a:r>
              <a:rPr lang="en-GB" altLang="ko-KR" sz="1400" b="1">
                <a:solidFill>
                  <a:srgbClr val="0070C0"/>
                </a:solidFill>
              </a:rPr>
              <a:t>Test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E6568A-BB1E-0E74-D132-FEB03338E695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80F6AF9-2302-7EE7-ADC2-D3E27FAFDB8D}"/>
              </a:ext>
            </a:extLst>
          </p:cNvPr>
          <p:cNvGrpSpPr/>
          <p:nvPr/>
        </p:nvGrpSpPr>
        <p:grpSpPr>
          <a:xfrm>
            <a:off x="5393841" y="5800552"/>
            <a:ext cx="1355243" cy="605177"/>
            <a:chOff x="5393841" y="3938546"/>
            <a:chExt cx="1355243" cy="60517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6F752E4-0540-FF9A-2074-2CC33B0F892D}"/>
                </a:ext>
              </a:extLst>
            </p:cNvPr>
            <p:cNvSpPr txBox="1"/>
            <p:nvPr/>
          </p:nvSpPr>
          <p:spPr>
            <a:xfrm>
              <a:off x="5393841" y="3938546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013D23-371D-E13D-E7E0-F034F6F58091}"/>
                </a:ext>
              </a:extLst>
            </p:cNvPr>
            <p:cNvSpPr txBox="1"/>
            <p:nvPr/>
          </p:nvSpPr>
          <p:spPr>
            <a:xfrm>
              <a:off x="5693795" y="4266724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2326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525742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75183E-02B1-05A4-A490-8B468E39A9D3}"/>
              </a:ext>
            </a:extLst>
          </p:cNvPr>
          <p:cNvGrpSpPr/>
          <p:nvPr/>
        </p:nvGrpSpPr>
        <p:grpSpPr>
          <a:xfrm>
            <a:off x="8928913" y="5334717"/>
            <a:ext cx="1377557" cy="605177"/>
            <a:chOff x="8928913" y="3938546"/>
            <a:chExt cx="1377557" cy="60517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F0550B7-C014-9595-F6C4-3411BF1ACA68}"/>
              </a:ext>
            </a:extLst>
          </p:cNvPr>
          <p:cNvSpPr txBox="1"/>
          <p:nvPr/>
        </p:nvSpPr>
        <p:spPr>
          <a:xfrm>
            <a:off x="10276801" y="2972980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B5371-2294-6756-8B9C-8D7393508BCA}"/>
              </a:ext>
            </a:extLst>
          </p:cNvPr>
          <p:cNvSpPr txBox="1"/>
          <p:nvPr/>
        </p:nvSpPr>
        <p:spPr>
          <a:xfrm>
            <a:off x="818930" y="2972980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6F752E4-0540-FF9A-2074-2CC33B0F892D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013D23-371D-E13D-E7E0-F034F6F58091}"/>
                </a:ext>
              </a:extLst>
            </p:cNvPr>
            <p:cNvSpPr txBox="1"/>
            <p:nvPr/>
          </p:nvSpPr>
          <p:spPr>
            <a:xfrm>
              <a:off x="5693795" y="6116647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5576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Input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9107-7861-A440-8AAB-1872740D73A1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68014-95D6-9C42-7F27-570F11B9913C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B3741-7D6E-12D3-0685-CAB26210D988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1EAA7-662A-243D-9CE6-A0513E4B1E46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BFE3B-BD0B-BA86-4335-AB895C3BA230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637416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6F752E4-0540-FF9A-2074-2CC33B0F892D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013D23-371D-E13D-E7E0-F034F6F58091}"/>
                </a:ext>
              </a:extLst>
            </p:cNvPr>
            <p:cNvSpPr txBox="1"/>
            <p:nvPr/>
          </p:nvSpPr>
          <p:spPr>
            <a:xfrm>
              <a:off x="5693795" y="6116647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2A6FD0-6920-E5FF-CBF9-A9B6F9CF984D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/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885576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Input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AF8057C-1A55-42F4-0B75-6E294C47793B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0BFEA92-2E3C-7785-0E2F-CA50F1DAE686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82BF89C-2686-3F51-DB7B-756E7219D8EA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52912C0-E9A3-0B0C-062C-32AE459F13C3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F3FC97B-0E72-A392-0242-E4634A2FDE8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222BE1-FB36-2BEB-3FEE-F8D846643A0E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E7CC0-5DB9-3238-152F-2855D9399AA5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98F9E5-B020-C3A3-1507-ACC8CA3AC9EE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CF204-4237-B882-A4DF-332DE770032F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2A6E3-73AE-2C35-9392-A76CFFF6E36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2D1EC8-5888-8B2F-69DF-7FDF7AC93E36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69768A9-1CAC-F344-AC35-A1B475CA63DD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EC416E4-CE85-9184-9780-6A3EA2590C28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C2FCE4-8393-2B05-9385-76BBF5A20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B1450-E75C-6D65-945B-B673107FF2B7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4F04-053E-9CE2-12D5-006B3F8B02D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62488-E3A5-19EC-6348-729B33542FA2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88843-922A-C249-D919-50ADF2966FF2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8176F-CC7F-A14A-6F29-C535772DB7C6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961F-516B-65A6-5048-FAA068F564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2196-5B05-1085-FF6F-CC7601BBC556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5500B-8FAA-ED4F-5A33-050358C6D9CB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2EFDB5-C778-BD8C-6769-9144C721844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080014-CD38-5AE7-C3A7-C631AA3E84B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2BDC0-6B51-5337-5EE2-16E2CB20F55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4082-8973-721D-B645-2815750E2514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1A0DF-E431-E738-DCD0-5B22DA6C59C8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81227-EDA3-63D3-108C-BD0AA16450A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130E9-DD69-2152-1E81-BB994EE7D84A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530829-F5F3-F4D7-23DA-0262F02DADB3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C4167-76BF-29F0-5A0C-9E7528734B1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64F2478-BA72-DD77-6B19-C85C8BE467F5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F2FD20E-1CF7-12B8-BD9C-58CE81AE2648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67E728-DE78-B198-B96E-66ADDD2D7C9C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41E91-E5F1-25B4-312F-3EE61DD4CAA5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7B8A7-9A4D-11E2-E57F-80FD553AF372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328A81-8DF1-C9E5-ABEB-A15E365662CB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73B1A-C6FD-D33F-05D1-B4C6DAB12874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202FB0-91A3-3CD4-8981-FEE821F5EAC0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252F0A-7681-12E0-22F8-425F0499A87E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16043-F8B5-9591-CF70-1D1C95EF8B6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C03C2CE-2731-7A6E-6A6B-9B72FFCBDA8B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456505-3973-3303-6F03-233834BB7510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7E6E69-08AC-15CE-BD43-83D5B231676F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49C23A-814C-FB1D-492B-ABC356946D3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4801B9-4513-03B9-4FBF-DE03A742A7C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2168439-71C5-FB5E-16EB-B7DC2DFA49FE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EC7C001-A407-F73E-F483-82824891903E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E5B2876E-BD6D-8640-0A6E-A52CC4F5D0E3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F4CD80A4-DE9E-3734-98E7-6F90DAAFA036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04EDE6-CCC8-E33A-378E-DB3E998E0716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9680E8-7432-D45B-E9B5-D0C65D16D3CA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5ED934-1190-239F-CBEF-DC32A0D7E312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38E7D27-463A-88A7-9DDA-E690520C4310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B6DAB0-E69F-6ADE-D5EF-C8A9F7E1B31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0F2511-A0A5-3B7E-DD00-951E087D3DE6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A81DAE5-5575-D12F-8A10-710A84457EB3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DE7DD-4E68-8DFA-5639-C24796C0F8EC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D7419-DBC7-FD62-EE15-F2F64563488F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044D-3984-B955-9E02-ACE442ADC93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93B32F-8F2D-DE3B-3F7F-248A732D0E58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17ABE6F-87B7-8BD1-79B2-F92AAFC48A5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EFD4FEB-230F-0C4F-14D2-4603228AA35B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926587-E02C-E98C-DDB4-E32AF366B82F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93ACD30-0734-BB03-E444-A0101A255E4E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C00E4-C0E4-B98C-251D-9162C7D769D3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8F6638-B136-269D-D2D6-8DBC50A0A805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CAFFD-8A13-A8E4-6EAC-A8E26690492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912FA-F961-17C5-BAF9-C49839B690EE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CD1A0-FEC6-494A-C101-AE4F5CE6CD6E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1E95A-34AC-AC4E-6AAA-8D6F70EB8496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F29829-D74C-19E4-D672-AC444FD799BA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85ED1-0D1F-3950-9ED4-039344778CC6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F1483-B510-3334-8B32-1D9DE8872FF9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6F8CD-39E4-FF7F-6C44-C45517000DA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6FB3D7-E559-FA07-C668-D7E7BAB671AA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5A20F5-B0FF-372D-4955-A25A0393EC08}"/>
              </a:ext>
            </a:extLst>
          </p:cNvPr>
          <p:cNvSpPr/>
          <p:nvPr/>
        </p:nvSpPr>
        <p:spPr>
          <a:xfrm>
            <a:off x="484004" y="1114030"/>
            <a:ext cx="1122539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8778C10-30E8-3C3C-0EA0-645E51716151}"/>
              </a:ext>
            </a:extLst>
          </p:cNvPr>
          <p:cNvSpPr/>
          <p:nvPr/>
        </p:nvSpPr>
        <p:spPr>
          <a:xfrm>
            <a:off x="520350" y="4432260"/>
            <a:ext cx="1122539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21CB9D-655B-2AD2-44D6-252AA92A8876}"/>
              </a:ext>
            </a:extLst>
          </p:cNvPr>
          <p:cNvSpPr/>
          <p:nvPr/>
        </p:nvSpPr>
        <p:spPr>
          <a:xfrm>
            <a:off x="484004" y="3314762"/>
            <a:ext cx="1122539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04179BD-DAFE-B105-7B89-0F6607396FE6}"/>
              </a:ext>
            </a:extLst>
          </p:cNvPr>
          <p:cNvSpPr/>
          <p:nvPr/>
        </p:nvSpPr>
        <p:spPr>
          <a:xfrm>
            <a:off x="484004" y="2205636"/>
            <a:ext cx="11225395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7753CE-B89C-6089-7E2A-57900A83166A}"/>
              </a:ext>
            </a:extLst>
          </p:cNvPr>
          <p:cNvSpPr/>
          <p:nvPr/>
        </p:nvSpPr>
        <p:spPr>
          <a:xfrm>
            <a:off x="764043" y="1271359"/>
            <a:ext cx="8227006" cy="55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2634C70-2DE2-1958-49A1-B15E853003B7}"/>
              </a:ext>
            </a:extLst>
          </p:cNvPr>
          <p:cNvSpPr txBox="1"/>
          <p:nvPr/>
        </p:nvSpPr>
        <p:spPr>
          <a:xfrm>
            <a:off x="4604875" y="1350704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/>
              <a:t>API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69D97F-D397-A9DF-6D96-55948EA07D6C}"/>
              </a:ext>
            </a:extLst>
          </p:cNvPr>
          <p:cNvSpPr/>
          <p:nvPr/>
        </p:nvSpPr>
        <p:spPr>
          <a:xfrm>
            <a:off x="732440" y="5696157"/>
            <a:ext cx="8227006" cy="55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533DB2-B297-B00C-074A-79EEBB916ABF}"/>
              </a:ext>
            </a:extLst>
          </p:cNvPr>
          <p:cNvSpPr txBox="1"/>
          <p:nvPr/>
        </p:nvSpPr>
        <p:spPr>
          <a:xfrm>
            <a:off x="4356418" y="580628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/>
              <a:t>Database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7360BA4F-5DA6-331A-690A-AD81FFE1BB59}"/>
              </a:ext>
            </a:extLst>
          </p:cNvPr>
          <p:cNvCxnSpPr>
            <a:cxnSpLocks/>
          </p:cNvCxnSpPr>
          <p:nvPr/>
        </p:nvCxnSpPr>
        <p:spPr>
          <a:xfrm>
            <a:off x="6207492" y="482895"/>
            <a:ext cx="0" cy="603819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42FACEDA-E134-7555-BB75-D192DBDCE4AC}"/>
              </a:ext>
            </a:extLst>
          </p:cNvPr>
          <p:cNvSpPr/>
          <p:nvPr/>
        </p:nvSpPr>
        <p:spPr>
          <a:xfrm>
            <a:off x="7597806" y="71197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2CE21AC-CF05-432D-0507-21713F9CEA05}"/>
              </a:ext>
            </a:extLst>
          </p:cNvPr>
          <p:cNvCxnSpPr/>
          <p:nvPr/>
        </p:nvCxnSpPr>
        <p:spPr>
          <a:xfrm>
            <a:off x="7705806" y="927979"/>
            <a:ext cx="0" cy="343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D4F46-32B6-CCAD-373C-FA05372135FD}"/>
              </a:ext>
            </a:extLst>
          </p:cNvPr>
          <p:cNvSpPr/>
          <p:nvPr/>
        </p:nvSpPr>
        <p:spPr>
          <a:xfrm>
            <a:off x="6420563" y="2377558"/>
            <a:ext cx="2570486" cy="55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E634CD-2A44-18DE-6B7C-45B1EDF8222F}"/>
              </a:ext>
            </a:extLst>
          </p:cNvPr>
          <p:cNvSpPr txBox="1"/>
          <p:nvPr/>
        </p:nvSpPr>
        <p:spPr>
          <a:xfrm>
            <a:off x="6553266" y="2487681"/>
            <a:ext cx="2285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/>
              <a:t>Query handler using </a:t>
            </a:r>
            <a:r>
              <a:rPr lang="en-GB" sz="1600" b="1">
                <a:solidFill>
                  <a:srgbClr val="C00000"/>
                </a:solidFill>
              </a:rPr>
              <a:t>SQL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9EBB6B6-E240-84E7-B4C2-B352177BDD8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>
            <a:off x="7434647" y="1830159"/>
            <a:ext cx="0" cy="547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E963AB0-81AD-B198-6CF1-2B9652724F92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>
            <a:off x="7976965" y="1830159"/>
            <a:ext cx="0" cy="54739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A3D6704-7A12-0943-90BC-1895D95A1199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7434647" y="2936358"/>
            <a:ext cx="0" cy="27597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966A834-12A2-6AB1-FC93-B9CA866665DB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7976965" y="2936358"/>
            <a:ext cx="0" cy="275979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AE1531C-761F-65F1-801D-676BE72DE007}"/>
              </a:ext>
            </a:extLst>
          </p:cNvPr>
          <p:cNvSpPr txBox="1"/>
          <p:nvPr/>
        </p:nvSpPr>
        <p:spPr>
          <a:xfrm>
            <a:off x="7114266" y="352854"/>
            <a:ext cx="118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Read Request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5C3EE2B-F202-1688-C01C-7FAA90FEA67D}"/>
              </a:ext>
            </a:extLst>
          </p:cNvPr>
          <p:cNvSpPr/>
          <p:nvPr/>
        </p:nvSpPr>
        <p:spPr>
          <a:xfrm>
            <a:off x="3266337" y="71197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D370E65-58FE-4DD4-F1B2-A01515556792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1475486" y="2936358"/>
            <a:ext cx="0" cy="1653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067DC32-1D11-58D9-CC0E-5627C49DD46D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1475486" y="5148757"/>
            <a:ext cx="0" cy="547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A27807E-A649-1E41-EC44-B639B18915A1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017797" y="5148757"/>
            <a:ext cx="0" cy="5474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165A5BF-89B5-2C0D-1516-758CE93162AA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2017797" y="2936358"/>
            <a:ext cx="0" cy="1653599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B040E4B-16C7-BEFD-0B31-DB15564401E7}"/>
              </a:ext>
            </a:extLst>
          </p:cNvPr>
          <p:cNvCxnSpPr>
            <a:stCxn id="39" idx="2"/>
            <a:endCxn id="37" idx="0"/>
          </p:cNvCxnSpPr>
          <p:nvPr/>
        </p:nvCxnSpPr>
        <p:spPr>
          <a:xfrm>
            <a:off x="3026566" y="2936358"/>
            <a:ext cx="0" cy="547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144260" y="1271359"/>
            <a:ext cx="5062782" cy="558800"/>
            <a:chOff x="3144260" y="1271359"/>
            <a:chExt cx="5062782" cy="5588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E940B0-BD9D-8096-1618-A7920218B64D}"/>
                </a:ext>
              </a:extLst>
            </p:cNvPr>
            <p:cNvSpPr/>
            <p:nvPr/>
          </p:nvSpPr>
          <p:spPr>
            <a:xfrm>
              <a:off x="7475729" y="1271359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FE37744-E0C4-B287-D877-6BAAAA570167}"/>
                </a:ext>
              </a:extLst>
            </p:cNvPr>
            <p:cNvSpPr/>
            <p:nvPr/>
          </p:nvSpPr>
          <p:spPr>
            <a:xfrm>
              <a:off x="7204570" y="1477276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9D85ED-BDC6-C882-238B-3ABE02CCC256}"/>
                </a:ext>
              </a:extLst>
            </p:cNvPr>
            <p:cNvSpPr/>
            <p:nvPr/>
          </p:nvSpPr>
          <p:spPr>
            <a:xfrm>
              <a:off x="7746888" y="1477276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A145378-DA62-281F-8790-45800F4A0788}"/>
                </a:ext>
              </a:extLst>
            </p:cNvPr>
            <p:cNvSpPr/>
            <p:nvPr/>
          </p:nvSpPr>
          <p:spPr>
            <a:xfrm>
              <a:off x="3144260" y="1477276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3DF01A8-7EDA-CC17-D0F1-87726F15CA89}"/>
                </a:ext>
              </a:extLst>
            </p:cNvPr>
            <p:cNvSpPr/>
            <p:nvPr/>
          </p:nvSpPr>
          <p:spPr>
            <a:xfrm>
              <a:off x="3144260" y="1271359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42062A-C168-3679-C70D-01DE01FA91F9}"/>
              </a:ext>
            </a:extLst>
          </p:cNvPr>
          <p:cNvCxnSpPr>
            <a:stCxn id="46" idx="4"/>
            <a:endCxn id="43" idx="0"/>
          </p:cNvCxnSpPr>
          <p:nvPr/>
        </p:nvCxnSpPr>
        <p:spPr>
          <a:xfrm>
            <a:off x="3374337" y="927979"/>
            <a:ext cx="0" cy="343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558DD4-B2E8-B527-EB81-269189AF09FC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>
            <a:off x="3374337" y="1830159"/>
            <a:ext cx="0" cy="547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2E7336-C387-3A1F-F73B-7FD432A8207B}"/>
              </a:ext>
            </a:extLst>
          </p:cNvPr>
          <p:cNvCxnSpPr>
            <a:cxnSpLocks/>
            <a:stCxn id="40" idx="2"/>
            <a:endCxn id="73" idx="0"/>
          </p:cNvCxnSpPr>
          <p:nvPr/>
        </p:nvCxnSpPr>
        <p:spPr>
          <a:xfrm>
            <a:off x="5327792" y="2936358"/>
            <a:ext cx="0" cy="1653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2FE4D04-DE64-99D7-7F07-69A29E3A8D4D}"/>
              </a:ext>
            </a:extLst>
          </p:cNvPr>
          <p:cNvCxnSpPr>
            <a:cxnSpLocks/>
            <a:stCxn id="75" idx="2"/>
            <a:endCxn id="38" idx="0"/>
          </p:cNvCxnSpPr>
          <p:nvPr/>
        </p:nvCxnSpPr>
        <p:spPr>
          <a:xfrm>
            <a:off x="5327792" y="5148757"/>
            <a:ext cx="0" cy="547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A98FD3-FDEB-CCEB-55EF-747852B1E139}"/>
              </a:ext>
            </a:extLst>
          </p:cNvPr>
          <p:cNvSpPr/>
          <p:nvPr/>
        </p:nvSpPr>
        <p:spPr>
          <a:xfrm>
            <a:off x="773836" y="2377558"/>
            <a:ext cx="5220586" cy="55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그룹 17"/>
          <p:cNvGrpSpPr/>
          <p:nvPr/>
        </p:nvGrpSpPr>
        <p:grpSpPr>
          <a:xfrm>
            <a:off x="1245409" y="2377558"/>
            <a:ext cx="6961633" cy="558800"/>
            <a:chOff x="1245409" y="2377558"/>
            <a:chExt cx="6961633" cy="5588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2427DB9-68E4-57B4-5C78-78D82E04741F}"/>
                </a:ext>
              </a:extLst>
            </p:cNvPr>
            <p:cNvSpPr/>
            <p:nvPr/>
          </p:nvSpPr>
          <p:spPr>
            <a:xfrm>
              <a:off x="7204570" y="2377558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812F38-F779-2045-7E7A-F6B337C43335}"/>
                </a:ext>
              </a:extLst>
            </p:cNvPr>
            <p:cNvSpPr/>
            <p:nvPr/>
          </p:nvSpPr>
          <p:spPr>
            <a:xfrm>
              <a:off x="7746888" y="2377558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6A7BCA-EA36-06B4-7604-E0DEC827C7F8}"/>
                </a:ext>
              </a:extLst>
            </p:cNvPr>
            <p:cNvSpPr/>
            <p:nvPr/>
          </p:nvSpPr>
          <p:spPr>
            <a:xfrm>
              <a:off x="7204570" y="2583475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4A8292-150C-0966-D1E2-1B234318BE8F}"/>
                </a:ext>
              </a:extLst>
            </p:cNvPr>
            <p:cNvSpPr/>
            <p:nvPr/>
          </p:nvSpPr>
          <p:spPr>
            <a:xfrm>
              <a:off x="7746888" y="2583475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DC4DB44-BFB8-72EF-D15F-F35A3FED8394}"/>
                </a:ext>
              </a:extLst>
            </p:cNvPr>
            <p:cNvSpPr/>
            <p:nvPr/>
          </p:nvSpPr>
          <p:spPr>
            <a:xfrm>
              <a:off x="2796489" y="2583475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E8D054-5BD8-D638-C0B0-6201DBCA26E3}"/>
                </a:ext>
              </a:extLst>
            </p:cNvPr>
            <p:cNvSpPr/>
            <p:nvPr/>
          </p:nvSpPr>
          <p:spPr>
            <a:xfrm>
              <a:off x="1245409" y="2583475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11A355E-30E2-FA6E-95C3-C8CD68D2D245}"/>
                </a:ext>
              </a:extLst>
            </p:cNvPr>
            <p:cNvSpPr/>
            <p:nvPr/>
          </p:nvSpPr>
          <p:spPr>
            <a:xfrm>
              <a:off x="1787720" y="2583475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DEDB4B9-37C6-E75D-561D-9FCE040A1AFF}"/>
                </a:ext>
              </a:extLst>
            </p:cNvPr>
            <p:cNvSpPr/>
            <p:nvPr/>
          </p:nvSpPr>
          <p:spPr>
            <a:xfrm>
              <a:off x="5097715" y="2583475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38AF585-D04C-F883-974E-1D710ACF5E80}"/>
                </a:ext>
              </a:extLst>
            </p:cNvPr>
            <p:cNvSpPr/>
            <p:nvPr/>
          </p:nvSpPr>
          <p:spPr>
            <a:xfrm>
              <a:off x="3144260" y="2377558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68322CD-FDD7-A65D-FA1A-8B41E41E9CF9}"/>
              </a:ext>
            </a:extLst>
          </p:cNvPr>
          <p:cNvSpPr txBox="1"/>
          <p:nvPr/>
        </p:nvSpPr>
        <p:spPr>
          <a:xfrm>
            <a:off x="2002808" y="2487681"/>
            <a:ext cx="2743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/>
              <a:t>Command handler using </a:t>
            </a:r>
            <a:r>
              <a:rPr lang="en-GB" sz="1600" b="1">
                <a:solidFill>
                  <a:srgbClr val="C00000"/>
                </a:solidFill>
              </a:rPr>
              <a:t>ORM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2DF874-D093-7AEB-4B9E-198C02F6FA16}"/>
              </a:ext>
            </a:extLst>
          </p:cNvPr>
          <p:cNvSpPr/>
          <p:nvPr/>
        </p:nvSpPr>
        <p:spPr>
          <a:xfrm>
            <a:off x="2618546" y="3483757"/>
            <a:ext cx="2222795" cy="55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0DBE2B-3101-416E-9626-1BA918CF75F8}"/>
              </a:ext>
            </a:extLst>
          </p:cNvPr>
          <p:cNvSpPr/>
          <p:nvPr/>
        </p:nvSpPr>
        <p:spPr>
          <a:xfrm>
            <a:off x="2796489" y="3483757"/>
            <a:ext cx="460154" cy="352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9100A3-DF15-E973-B339-4B0DBF23C7FE}"/>
              </a:ext>
            </a:extLst>
          </p:cNvPr>
          <p:cNvSpPr txBox="1"/>
          <p:nvPr/>
        </p:nvSpPr>
        <p:spPr>
          <a:xfrm>
            <a:off x="3303384" y="3593880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/>
              <a:t>Domain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EF26E0-2316-8D22-B2BF-3124C1BE332D}"/>
              </a:ext>
            </a:extLst>
          </p:cNvPr>
          <p:cNvSpPr/>
          <p:nvPr/>
        </p:nvSpPr>
        <p:spPr>
          <a:xfrm>
            <a:off x="764043" y="4589957"/>
            <a:ext cx="5220586" cy="55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/>
          <p:cNvGrpSpPr/>
          <p:nvPr/>
        </p:nvGrpSpPr>
        <p:grpSpPr>
          <a:xfrm>
            <a:off x="1245409" y="4589957"/>
            <a:ext cx="4312460" cy="558800"/>
            <a:chOff x="1245409" y="4589957"/>
            <a:chExt cx="4312460" cy="5588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04072CD-518F-FAE4-8F1F-B88E0041BA96}"/>
                </a:ext>
              </a:extLst>
            </p:cNvPr>
            <p:cNvSpPr/>
            <p:nvPr/>
          </p:nvSpPr>
          <p:spPr>
            <a:xfrm>
              <a:off x="1245409" y="45899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47B5A5-9828-2106-F107-5189F6C44630}"/>
                </a:ext>
              </a:extLst>
            </p:cNvPr>
            <p:cNvSpPr/>
            <p:nvPr/>
          </p:nvSpPr>
          <p:spPr>
            <a:xfrm>
              <a:off x="1787720" y="45899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F1B3C15-D0EF-B302-1BB9-E6B23549813E}"/>
                </a:ext>
              </a:extLst>
            </p:cNvPr>
            <p:cNvSpPr/>
            <p:nvPr/>
          </p:nvSpPr>
          <p:spPr>
            <a:xfrm>
              <a:off x="1245409" y="4795874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7F33D2-52DE-B0ED-2387-D4DB29028AFC}"/>
                </a:ext>
              </a:extLst>
            </p:cNvPr>
            <p:cNvSpPr/>
            <p:nvPr/>
          </p:nvSpPr>
          <p:spPr>
            <a:xfrm>
              <a:off x="1787720" y="4795874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29A872-9499-5EF5-BF4A-8588F381F57B}"/>
                </a:ext>
              </a:extLst>
            </p:cNvPr>
            <p:cNvSpPr/>
            <p:nvPr/>
          </p:nvSpPr>
          <p:spPr>
            <a:xfrm>
              <a:off x="5097715" y="45899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D69E696-0B5E-A56A-B986-5F78ED3AF9A1}"/>
                </a:ext>
              </a:extLst>
            </p:cNvPr>
            <p:cNvSpPr/>
            <p:nvPr/>
          </p:nvSpPr>
          <p:spPr>
            <a:xfrm>
              <a:off x="5097715" y="4795874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504A0D2-F0EF-1D21-06EB-D95F964C4822}"/>
              </a:ext>
            </a:extLst>
          </p:cNvPr>
          <p:cNvSpPr txBox="1"/>
          <p:nvPr/>
        </p:nvSpPr>
        <p:spPr>
          <a:xfrm>
            <a:off x="2754711" y="4700080"/>
            <a:ext cx="12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/>
              <a:t>Repositories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245409" y="5696157"/>
            <a:ext cx="6961633" cy="352883"/>
            <a:chOff x="1245409" y="5696157"/>
            <a:chExt cx="6961633" cy="3528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864EA01-0000-3C94-1EE0-D7E8B2B7E771}"/>
                </a:ext>
              </a:extLst>
            </p:cNvPr>
            <p:cNvSpPr/>
            <p:nvPr/>
          </p:nvSpPr>
          <p:spPr>
            <a:xfrm>
              <a:off x="7204570" y="56961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6E86D7-E8E6-576D-3854-F7BADF8C9C7A}"/>
                </a:ext>
              </a:extLst>
            </p:cNvPr>
            <p:cNvSpPr/>
            <p:nvPr/>
          </p:nvSpPr>
          <p:spPr>
            <a:xfrm>
              <a:off x="7746888" y="56961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3ADAB65-B444-B0B8-1E80-06E7D0D553AF}"/>
                </a:ext>
              </a:extLst>
            </p:cNvPr>
            <p:cNvSpPr/>
            <p:nvPr/>
          </p:nvSpPr>
          <p:spPr>
            <a:xfrm>
              <a:off x="1245409" y="56961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688B520-628E-7F7E-A93B-4867633737F8}"/>
                </a:ext>
              </a:extLst>
            </p:cNvPr>
            <p:cNvSpPr/>
            <p:nvPr/>
          </p:nvSpPr>
          <p:spPr>
            <a:xfrm>
              <a:off x="1787720" y="56961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0FBFED-14C3-F9F1-9269-6D13FC7C243F}"/>
                </a:ext>
              </a:extLst>
            </p:cNvPr>
            <p:cNvSpPr/>
            <p:nvPr/>
          </p:nvSpPr>
          <p:spPr>
            <a:xfrm>
              <a:off x="5097715" y="56961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D9443E4-40CF-B600-8795-A539367D1E3A}"/>
              </a:ext>
            </a:extLst>
          </p:cNvPr>
          <p:cNvSpPr txBox="1"/>
          <p:nvPr/>
        </p:nvSpPr>
        <p:spPr>
          <a:xfrm>
            <a:off x="2774789" y="352854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Write Request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6614685-FD5B-AD07-098C-31D185BE37CB}"/>
              </a:ext>
            </a:extLst>
          </p:cNvPr>
          <p:cNvSpPr txBox="1"/>
          <p:nvPr/>
        </p:nvSpPr>
        <p:spPr>
          <a:xfrm>
            <a:off x="9535536" y="3564707"/>
            <a:ext cx="164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CF296BD-A051-C3E6-F5DC-543F35A1A0D7}"/>
              </a:ext>
            </a:extLst>
          </p:cNvPr>
          <p:cNvSpPr txBox="1"/>
          <p:nvPr/>
        </p:nvSpPr>
        <p:spPr>
          <a:xfrm>
            <a:off x="9346702" y="2455581"/>
            <a:ext cx="2026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207F1AD-C8F1-20F7-FBE1-877D31D0A939}"/>
              </a:ext>
            </a:extLst>
          </p:cNvPr>
          <p:cNvSpPr txBox="1"/>
          <p:nvPr/>
        </p:nvSpPr>
        <p:spPr>
          <a:xfrm>
            <a:off x="9521590" y="1363975"/>
            <a:ext cx="1676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Adapter Layer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7E0CC63-E1A6-9A2D-E595-2EA7AAD45376}"/>
              </a:ext>
            </a:extLst>
          </p:cNvPr>
          <p:cNvSpPr txBox="1"/>
          <p:nvPr/>
        </p:nvSpPr>
        <p:spPr>
          <a:xfrm>
            <a:off x="9521590" y="4682205"/>
            <a:ext cx="1676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Adapter Layer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7353" y="1976901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b="1">
                <a:solidFill>
                  <a:srgbClr val="C00000"/>
                </a:solidFill>
              </a:rPr>
              <a:t>1. Query</a:t>
            </a:r>
            <a:endParaRPr lang="ko-KR" altLang="en-US" sz="1050" b="1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06432" y="3083100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/>
              <a:t>2. SQL</a:t>
            </a:r>
            <a:endParaRPr lang="ko-KR" altLang="en-US" sz="1050"/>
          </a:p>
        </p:txBody>
      </p:sp>
      <p:sp>
        <p:nvSpPr>
          <p:cNvPr id="78" name="TextBox 77"/>
          <p:cNvSpPr txBox="1"/>
          <p:nvPr/>
        </p:nvSpPr>
        <p:spPr>
          <a:xfrm>
            <a:off x="7990824" y="3083100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3. Result</a:t>
            </a:r>
            <a:endParaRPr lang="ko-KR" altLang="en-US" sz="1050"/>
          </a:p>
        </p:txBody>
      </p:sp>
      <p:sp>
        <p:nvSpPr>
          <p:cNvPr id="79" name="TextBox 78"/>
          <p:cNvSpPr txBox="1"/>
          <p:nvPr/>
        </p:nvSpPr>
        <p:spPr>
          <a:xfrm>
            <a:off x="7990824" y="197690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4. Result</a:t>
            </a:r>
            <a:endParaRPr lang="ko-KR" altLang="en-US" sz="1050"/>
          </a:p>
        </p:txBody>
      </p:sp>
      <p:sp>
        <p:nvSpPr>
          <p:cNvPr id="80" name="TextBox 79"/>
          <p:cNvSpPr txBox="1"/>
          <p:nvPr/>
        </p:nvSpPr>
        <p:spPr>
          <a:xfrm>
            <a:off x="2448738" y="1976901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solidFill>
                  <a:srgbClr val="C00000"/>
                </a:solidFill>
              </a:rPr>
              <a:t>1. Command</a:t>
            </a:r>
            <a:endParaRPr lang="ko-KR" altLang="en-US" sz="1050" b="1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7359" y="3083100"/>
            <a:ext cx="9525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/>
              <a:t>2. Get Entities</a:t>
            </a:r>
            <a:endParaRPr lang="ko-KR" altLang="en-US" sz="1050"/>
          </a:p>
        </p:txBody>
      </p:sp>
      <p:sp>
        <p:nvSpPr>
          <p:cNvPr id="82" name="TextBox 81"/>
          <p:cNvSpPr txBox="1"/>
          <p:nvPr/>
        </p:nvSpPr>
        <p:spPr>
          <a:xfrm>
            <a:off x="942155" y="5387251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/>
              <a:t>3. SQL</a:t>
            </a:r>
            <a:endParaRPr lang="ko-KR" altLang="en-US" sz="1050"/>
          </a:p>
        </p:txBody>
      </p:sp>
      <p:sp>
        <p:nvSpPr>
          <p:cNvPr id="83" name="TextBox 82"/>
          <p:cNvSpPr txBox="1"/>
          <p:nvPr/>
        </p:nvSpPr>
        <p:spPr>
          <a:xfrm>
            <a:off x="2020850" y="538725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4. Result</a:t>
            </a:r>
            <a:endParaRPr lang="ko-KR" altLang="en-US" sz="1050"/>
          </a:p>
        </p:txBody>
      </p:sp>
      <p:sp>
        <p:nvSpPr>
          <p:cNvPr id="84" name="TextBox 83"/>
          <p:cNvSpPr txBox="1"/>
          <p:nvPr/>
        </p:nvSpPr>
        <p:spPr>
          <a:xfrm>
            <a:off x="2020850" y="30831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5. Entities</a:t>
            </a:r>
            <a:endParaRPr lang="ko-KR" altLang="en-US" sz="1050"/>
          </a:p>
        </p:txBody>
      </p:sp>
      <p:sp>
        <p:nvSpPr>
          <p:cNvPr id="85" name="TextBox 84"/>
          <p:cNvSpPr txBox="1"/>
          <p:nvPr/>
        </p:nvSpPr>
        <p:spPr>
          <a:xfrm>
            <a:off x="3034902" y="3083100"/>
            <a:ext cx="1742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6. Invoke Aggregate Method</a:t>
            </a:r>
            <a:endParaRPr lang="ko-KR" altLang="en-US" sz="1050"/>
          </a:p>
        </p:txBody>
      </p:sp>
      <p:sp>
        <p:nvSpPr>
          <p:cNvPr id="86" name="TextBox 85"/>
          <p:cNvSpPr txBox="1"/>
          <p:nvPr/>
        </p:nvSpPr>
        <p:spPr>
          <a:xfrm>
            <a:off x="5332618" y="3083100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7. Save Changes</a:t>
            </a:r>
            <a:endParaRPr lang="ko-KR" altLang="en-US" sz="1050"/>
          </a:p>
        </p:txBody>
      </p:sp>
      <p:sp>
        <p:nvSpPr>
          <p:cNvPr id="87" name="TextBox 86"/>
          <p:cNvSpPr txBox="1"/>
          <p:nvPr/>
        </p:nvSpPr>
        <p:spPr>
          <a:xfrm>
            <a:off x="5332618" y="5387251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8. SQL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52C39C-74CA-AE10-CD3E-EFCA0D51CF1B}"/>
              </a:ext>
            </a:extLst>
          </p:cNvPr>
          <p:cNvSpPr/>
          <p:nvPr/>
        </p:nvSpPr>
        <p:spPr>
          <a:xfrm>
            <a:off x="1785528" y="3446860"/>
            <a:ext cx="2616682" cy="889245"/>
          </a:xfrm>
          <a:prstGeom prst="rect">
            <a:avLst/>
          </a:prstGeom>
          <a:solidFill>
            <a:srgbClr val="0070C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54E4B-A415-2ED9-373D-CFF0E8DE31FD}"/>
              </a:ext>
            </a:extLst>
          </p:cNvPr>
          <p:cNvSpPr txBox="1"/>
          <p:nvPr/>
        </p:nvSpPr>
        <p:spPr>
          <a:xfrm>
            <a:off x="1929384" y="3706816"/>
            <a:ext cx="23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Domain-Driven Desgin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3A5F89-2028-565E-6509-DFACC1B245B9}"/>
              </a:ext>
            </a:extLst>
          </p:cNvPr>
          <p:cNvSpPr/>
          <p:nvPr/>
        </p:nvSpPr>
        <p:spPr>
          <a:xfrm>
            <a:off x="8156284" y="3446860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D6062-0878-BDA6-F8F8-A74BE55F1306}"/>
              </a:ext>
            </a:extLst>
          </p:cNvPr>
          <p:cNvSpPr txBox="1"/>
          <p:nvPr/>
        </p:nvSpPr>
        <p:spPr>
          <a:xfrm>
            <a:off x="8737952" y="3706816"/>
            <a:ext cx="14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FB53412-684A-8C72-6E67-9F867DD0F3BA}"/>
              </a:ext>
            </a:extLst>
          </p:cNvPr>
          <p:cNvCxnSpPr>
            <a:cxnSpLocks/>
          </p:cNvCxnSpPr>
          <p:nvPr/>
        </p:nvCxnSpPr>
        <p:spPr>
          <a:xfrm>
            <a:off x="4690177" y="233736"/>
            <a:ext cx="0" cy="639052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8D023A0-D19E-B701-3302-4B647589D5B1}"/>
              </a:ext>
            </a:extLst>
          </p:cNvPr>
          <p:cNvCxnSpPr>
            <a:cxnSpLocks/>
          </p:cNvCxnSpPr>
          <p:nvPr/>
        </p:nvCxnSpPr>
        <p:spPr>
          <a:xfrm>
            <a:off x="7868317" y="233736"/>
            <a:ext cx="0" cy="639052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D60BE2-1145-ED40-ABC7-72A9590DB99C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22C5D-7CE0-8CA1-1C65-29A93C26B1B7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CF754-D061-DCAB-9ABB-903B7FF4CABB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267E7A-455A-5E40-29A7-D72EF3A0B781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48506</TotalTime>
  <Words>1561</Words>
  <Application>Microsoft Office PowerPoint</Application>
  <PresentationFormat>와이드스크린</PresentationFormat>
  <Paragraphs>886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90</cp:revision>
  <dcterms:created xsi:type="dcterms:W3CDTF">2024-03-03T08:08:09Z</dcterms:created>
  <dcterms:modified xsi:type="dcterms:W3CDTF">2024-11-02T22:46:23Z</dcterms:modified>
</cp:coreProperties>
</file>