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525" r:id="rId3"/>
    <p:sldId id="572" r:id="rId4"/>
    <p:sldId id="569" r:id="rId5"/>
    <p:sldId id="482" r:id="rId6"/>
    <p:sldId id="484" r:id="rId7"/>
    <p:sldId id="485" r:id="rId8"/>
    <p:sldId id="483" r:id="rId9"/>
    <p:sldId id="516" r:id="rId10"/>
    <p:sldId id="518" r:id="rId11"/>
    <p:sldId id="542" r:id="rId12"/>
    <p:sldId id="543" r:id="rId13"/>
    <p:sldId id="567" r:id="rId14"/>
    <p:sldId id="545" r:id="rId15"/>
    <p:sldId id="548" r:id="rId16"/>
    <p:sldId id="573" r:id="rId17"/>
    <p:sldId id="557" r:id="rId18"/>
    <p:sldId id="559" r:id="rId19"/>
    <p:sldId id="556" r:id="rId20"/>
    <p:sldId id="560" r:id="rId21"/>
    <p:sldId id="504" r:id="rId22"/>
    <p:sldId id="563" r:id="rId23"/>
    <p:sldId id="519" r:id="rId24"/>
    <p:sldId id="565" r:id="rId25"/>
    <p:sldId id="528" r:id="rId26"/>
    <p:sldId id="529" r:id="rId27"/>
    <p:sldId id="532" r:id="rId28"/>
    <p:sldId id="530" r:id="rId29"/>
    <p:sldId id="531" r:id="rId30"/>
    <p:sldId id="521" r:id="rId31"/>
    <p:sldId id="522" r:id="rId32"/>
    <p:sldId id="574" r:id="rId33"/>
    <p:sldId id="513" r:id="rId34"/>
    <p:sldId id="526" r:id="rId35"/>
    <p:sldId id="524" r:id="rId36"/>
    <p:sldId id="527" r:id="rId37"/>
    <p:sldId id="499" r:id="rId38"/>
    <p:sldId id="470" r:id="rId39"/>
    <p:sldId id="505" r:id="rId40"/>
    <p:sldId id="506" r:id="rId41"/>
    <p:sldId id="507" r:id="rId42"/>
    <p:sldId id="508" r:id="rId43"/>
    <p:sldId id="509" r:id="rId44"/>
    <p:sldId id="510" r:id="rId45"/>
    <p:sldId id="511" r:id="rId46"/>
    <p:sldId id="512" r:id="rId47"/>
    <p:sldId id="514" r:id="rId48"/>
    <p:sldId id="498" r:id="rId49"/>
    <p:sldId id="478" r:id="rId50"/>
    <p:sldId id="476" r:id="rId51"/>
    <p:sldId id="517" r:id="rId52"/>
    <p:sldId id="474" r:id="rId53"/>
    <p:sldId id="477" r:id="rId54"/>
    <p:sldId id="493" r:id="rId55"/>
    <p:sldId id="494" r:id="rId56"/>
    <p:sldId id="495" r:id="rId57"/>
    <p:sldId id="471" r:id="rId58"/>
    <p:sldId id="491" r:id="rId59"/>
    <p:sldId id="501" r:id="rId60"/>
    <p:sldId id="536" r:id="rId61"/>
    <p:sldId id="537" r:id="rId62"/>
    <p:sldId id="500" r:id="rId63"/>
    <p:sldId id="490" r:id="rId64"/>
    <p:sldId id="538" r:id="rId65"/>
    <p:sldId id="487" r:id="rId66"/>
    <p:sldId id="539" r:id="rId67"/>
    <p:sldId id="540" r:id="rId68"/>
    <p:sldId id="488" r:id="rId69"/>
    <p:sldId id="496" r:id="rId70"/>
    <p:sldId id="497" r:id="rId71"/>
    <p:sldId id="503" r:id="rId72"/>
    <p:sldId id="566" r:id="rId73"/>
    <p:sldId id="535" r:id="rId74"/>
    <p:sldId id="570" r:id="rId75"/>
    <p:sldId id="57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72"/>
            <p14:sldId id="569"/>
            <p14:sldId id="482"/>
            <p14:sldId id="484"/>
            <p14:sldId id="485"/>
            <p14:sldId id="483"/>
            <p14:sldId id="516"/>
            <p14:sldId id="518"/>
            <p14:sldId id="542"/>
            <p14:sldId id="543"/>
            <p14:sldId id="567"/>
            <p14:sldId id="545"/>
            <p14:sldId id="548"/>
            <p14:sldId id="573"/>
            <p14:sldId id="557"/>
            <p14:sldId id="559"/>
            <p14:sldId id="556"/>
            <p14:sldId id="560"/>
            <p14:sldId id="504"/>
            <p14:sldId id="563"/>
            <p14:sldId id="519"/>
            <p14:sldId id="565"/>
            <p14:sldId id="528"/>
            <p14:sldId id="529"/>
            <p14:sldId id="532"/>
            <p14:sldId id="530"/>
            <p14:sldId id="531"/>
            <p14:sldId id="521"/>
            <p14:sldId id="522"/>
            <p14:sldId id="574"/>
            <p14:sldId id="513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Backup-2" id="{3F4F7656-4129-4BE5-93B7-69C6F6D4C4A5}">
          <p14:sldIdLst>
            <p14:sldId id="536"/>
            <p14:sldId id="537"/>
            <p14:sldId id="500"/>
            <p14:sldId id="490"/>
            <p14:sldId id="538"/>
            <p14:sldId id="487"/>
            <p14:sldId id="539"/>
            <p14:sldId id="540"/>
            <p14:sldId id="488"/>
            <p14:sldId id="496"/>
            <p14:sldId id="497"/>
            <p14:sldId id="503"/>
            <p14:sldId id="566"/>
            <p14:sldId id="535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11/12/2024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11/12/2024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11/12/2024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11/12/2024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11/12/2024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11/12/2024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11/12/2024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11/12/2024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11/12/2024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11/12/2024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11/12/2024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11/12/2024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B6B2-4E21-7B84-A259-82B8580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7AB7A03-70F8-596C-6302-FB850719CF7F}"/>
                </a:ext>
              </a:extLst>
            </p:cNvPr>
            <p:cNvGrpSpPr/>
            <p:nvPr/>
          </p:nvGrpSpPr>
          <p:grpSpPr>
            <a:xfrm>
              <a:off x="5111734" y="2650750"/>
              <a:ext cx="1968533" cy="759761"/>
              <a:chOff x="5111734" y="4452740"/>
              <a:chExt cx="1968533" cy="75976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27FE12-5752-F69C-90E8-39EB2D19C78D}"/>
                  </a:ext>
                </a:extLst>
              </p:cNvPr>
              <p:cNvSpPr/>
              <p:nvPr/>
            </p:nvSpPr>
            <p:spPr>
              <a:xfrm>
                <a:off x="5111734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F26C8-8F48-7F0D-7EC2-035C41B307FB}"/>
                  </a:ext>
                </a:extLst>
              </p:cNvPr>
              <p:cNvSpPr txBox="1"/>
              <p:nvPr/>
            </p:nvSpPr>
            <p:spPr>
              <a:xfrm>
                <a:off x="5266863" y="45300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682455-67B6-9064-2CCE-72CB482B1195}"/>
                  </a:ext>
                </a:extLst>
              </p:cNvPr>
              <p:cNvSpPr txBox="1"/>
              <p:nvPr/>
            </p:nvSpPr>
            <p:spPr>
              <a:xfrm>
                <a:off x="5718333" y="48582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A142F8-1B54-7BD1-6359-47FCAD84B09A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DB3EF-9F72-F9FA-D656-F20DCC720071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31BA99-B629-3C63-A6A7-86DD14B253A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E0900-1C60-3E2B-D959-77113A9975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19655AA-C2FD-DF4F-5598-576E2C68B6E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144C1A4-10EE-87DE-8350-C998490C17E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A36FEE4-70FD-A228-E386-7C23B4CF40DB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AE84AF-9284-D427-9217-4A773CD1442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0BA5B9-D40C-D2F5-3D4E-51F8A7FCA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5BD3B0D-6E09-95D8-B7A9-E693A1163F72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85D0B73-FF20-12CD-275E-704D7AF11B62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CE6E1F-741C-1F5C-6FC1-4A96FFE7A38F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A8B00E-FB92-EED6-F0C3-6A7FBFE10544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3EDB99-9385-494E-642F-C48DD2E65AE7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2A49-4431-728C-526D-84194DA7BA78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CA275E-9C96-201B-CDF1-D635336D3D14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D30B33-6C2F-4873-8C80-48206C84714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45A341-B54B-C0DA-07CE-001A5166567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A21DAA4-5443-2A73-70CB-07F354191848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3DE9F44-7D74-11A8-832A-0667DFEC79C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05D29D-8B97-3593-9476-E13C52E8D28A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41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19E-2B45-9C4B-21BA-70F5FC38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A1567-29E0-0D66-0DBC-0A96350583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F92ED0-CAA5-5667-6FCE-481100F925A4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0C26AC-99BE-C8FB-7CB7-32D377789057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F6E191-FEFB-EDD6-BCC1-2C6A1CAA42C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A3F3E8-1056-BD4E-6699-985C0CEF3E12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87323-CC89-02D4-1C6C-D8CD9D8F1D4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E88179-D815-AB88-6F4C-49ACC314682D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647DB2-9EC5-DBA8-EF3B-F9779A4F6E34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349B1B7-B089-EF5B-DCBA-66C52731E8A0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B06FB01-62B5-9A0C-E337-922AAF93A30D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1DA60AE-6D34-9294-78EC-BAC4C71A908E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194BEA-DBFB-E4F5-4FBE-5012346BD37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4001AA3-3964-5568-CE4F-8E6710989F9E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22EB68-32B0-4B4C-664A-25491D2AF726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44EABA9-B8A1-D698-CF6B-EF594CFD7A78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BA17E2-4FEA-CED4-0396-933A06B89C9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B86179-3030-A900-BA01-32D6C8D37401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07BC02-97FA-EE1E-976C-F6FE77AC0C24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2C1717-D09F-EA45-518A-C3114D7973C4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BFD94-FE4B-0A13-0326-289C487CF6FA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64685A-5F99-C246-DCCF-4CB7A4A6EDBE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D681E7-E614-476E-43B2-D45D17F031B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51EFBB-5F41-BD3F-21CE-9EC0AF16C97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0A0F6CC-BAD0-AAD8-0EA7-254A31BACDD2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A0E214F-DF8A-54F9-516A-03CB0E4949F7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280D7F-F6DF-C35D-ED17-AD0659439EDE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C936C0-19DD-A763-ECF0-AD061EB39A6C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8319DE-3198-0E61-FD2E-65F311147B1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B2526-27DE-8EE3-2300-E908937CFAAB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8AD7F5-0096-C47F-5884-BE65EDAAC629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326D5-9324-FB3E-78E6-AB44087C9FDF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35F318-D9C3-C468-1DF0-7CCB4CE77698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E3D478-8CD6-F9A0-6C68-A69D9B9494E3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C05C78-10FE-65CE-F6C5-0F8329906DF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D06A56-9EE7-7B0C-0761-C66F6180AD2A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8D4196-8230-EBB2-4BB1-9F5E778750F3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E3DFCD-9010-BEAA-C4B4-E3508F032904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B8BE4-EB73-29A1-5D87-CD2AE145B26B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D2E2738-BFB6-1978-65C6-57626E932DF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C1758F1-B748-A2E8-3B76-5C938A019500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1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5E56-74CF-352D-2C0A-33102F45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56E020-B2D3-35AB-75EA-C11C906B449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0" name="화살표: 오른쪽 32">
              <a:extLst>
                <a:ext uri="{FF2B5EF4-FFF2-40B4-BE49-F238E27FC236}">
                  <a16:creationId xmlns:a16="http://schemas.microsoft.com/office/drawing/2014/main" id="{3123443D-2DC1-F063-53EA-4EC5559F431C}"/>
                </a:ext>
              </a:extLst>
            </p:cNvPr>
            <p:cNvSpPr/>
            <p:nvPr/>
          </p:nvSpPr>
          <p:spPr>
            <a:xfrm rot="10800000">
              <a:off x="1161803" y="1470672"/>
              <a:ext cx="9868394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86C113-7F44-BABC-C545-CE9421F13251}"/>
                </a:ext>
              </a:extLst>
            </p:cNvPr>
            <p:cNvSpPr txBox="1"/>
            <p:nvPr/>
          </p:nvSpPr>
          <p:spPr>
            <a:xfrm>
              <a:off x="10276801" y="166610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AFA0D4-F179-678F-D626-F7773B39CDFE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53DF5-EE20-75B1-E105-6CC7BB9BD20B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028D9-C569-B2D7-A91E-81CAE8CB9CDC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DA0F0B-9B5C-E45B-E52C-A65348C6FEAD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0A60B8-72B5-AC34-D683-71D1EA20DF5B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9E7386-8BBD-346D-6886-B8A4A36D2D7B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1B870-4980-56A4-2E47-8AACB99F80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1FCE4-6061-9B4C-8DEE-9E9694FF22E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B5E5B2-DFF3-8DC0-EC0B-A7E12C2D475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06E57F3-9CEA-744C-AFDF-6C71F9E98814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5D7BD1A-5E6D-F0D0-9B92-A8EF4DEFC856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0AE5BD6-8DB8-F0E2-069E-D3B12EB8CC61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A2E04F7-3A84-8A8A-5705-656E62FFB494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66E8556-C398-31C8-37C3-F4A5F04F061E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574449-E77A-5902-0CA6-F153BF9B402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83D1D61-6F7B-2AC7-D331-00B27C88FEEA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ECAD8-0358-77C1-5FAD-F9F1878D94F8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01AEE8-D641-63EA-65F8-DAF964813025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29AA9C-6339-F3C5-C09F-E76F854A1128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70CC3F-960B-9026-4E69-0B7114BBE3C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0C021-5B5F-D70C-E1AE-366FB1210E4B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6AFB2E-64C8-297C-5994-6888C17507B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F6EE891-A322-4186-C6BD-CB6D769921F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6F0E72E-835E-A9E6-14B5-A8EB1ABAEFB1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B0B5C4-4235-C303-53BC-F5CA9B1458F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D86A0C6-A99C-7C43-5AA7-CBB633813112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B44A92A-7E21-14E9-306C-A556D035A6DB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D8CFAF-A9E1-8D19-3151-04298FC96941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62E5D-3E28-5289-1805-A84C068F23C8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EB5B0-19A8-D11A-6AC4-B1D6EB3EFC04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45F5E3-50A5-6534-B312-399A1916C833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64F615-2480-2988-8CB6-126B7B075EE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DAFE8F-E5D0-683C-A225-4157117BF7BE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CB1E4B-2EB1-6D58-0ABD-80445DAA25E8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9B945E-7FDE-A567-92C8-7924BEBDBA76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A11D74-80F5-B83B-E085-494CBC436641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FBB4DF-29F7-0071-28FF-804648B2AA80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A933CF4-3043-822E-3217-A78264207B9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8BB01FA-077F-D889-88F1-5C2AAD353831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09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97D5-60BF-1CBD-6FC9-2A610856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화살표: 오른쪽 32">
            <a:extLst>
              <a:ext uri="{FF2B5EF4-FFF2-40B4-BE49-F238E27FC236}">
                <a16:creationId xmlns:a16="http://schemas.microsoft.com/office/drawing/2014/main" id="{34CE4BDE-408C-8451-F48B-EDB4D7ADAB15}"/>
              </a:ext>
            </a:extLst>
          </p:cNvPr>
          <p:cNvSpPr/>
          <p:nvPr/>
        </p:nvSpPr>
        <p:spPr>
          <a:xfrm rot="10800000">
            <a:off x="7967884" y="1252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화살표: 오른쪽 7">
            <a:extLst>
              <a:ext uri="{FF2B5EF4-FFF2-40B4-BE49-F238E27FC236}">
                <a16:creationId xmlns:a16="http://schemas.microsoft.com/office/drawing/2014/main" id="{16EB0C9E-6924-4B37-0003-B428D4BFDE8F}"/>
              </a:ext>
            </a:extLst>
          </p:cNvPr>
          <p:cNvSpPr/>
          <p:nvPr/>
        </p:nvSpPr>
        <p:spPr>
          <a:xfrm>
            <a:off x="1161803" y="1252232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화살표: 왼쪽/오른쪽 66">
            <a:extLst>
              <a:ext uri="{FF2B5EF4-FFF2-40B4-BE49-F238E27FC236}">
                <a16:creationId xmlns:a16="http://schemas.microsoft.com/office/drawing/2014/main" id="{333A3663-C36C-8921-273A-2753ECE6DFB4}"/>
              </a:ext>
            </a:extLst>
          </p:cNvPr>
          <p:cNvSpPr/>
          <p:nvPr/>
        </p:nvSpPr>
        <p:spPr>
          <a:xfrm>
            <a:off x="4219247" y="1244070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109ED2-CC47-E9AD-4BFD-BA5FFD954818}"/>
              </a:ext>
            </a:extLst>
          </p:cNvPr>
          <p:cNvSpPr txBox="1"/>
          <p:nvPr/>
        </p:nvSpPr>
        <p:spPr>
          <a:xfrm>
            <a:off x="4561596" y="1447661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3B5739-5073-58A0-36A2-B80EF6E73C82}"/>
              </a:ext>
            </a:extLst>
          </p:cNvPr>
          <p:cNvSpPr txBox="1"/>
          <p:nvPr/>
        </p:nvSpPr>
        <p:spPr>
          <a:xfrm>
            <a:off x="10276801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473A3-460C-A212-C0F0-68906CC9411A}"/>
              </a:ext>
            </a:extLst>
          </p:cNvPr>
          <p:cNvSpPr txBox="1"/>
          <p:nvPr/>
        </p:nvSpPr>
        <p:spPr>
          <a:xfrm>
            <a:off x="818930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D1F37D-956A-EE7C-A1C7-AB5C691DA494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588B3-C7CD-629C-7C17-A5346C9EDC55}"/>
              </a:ext>
            </a:extLst>
          </p:cNvPr>
          <p:cNvSpPr/>
          <p:nvPr/>
        </p:nvSpPr>
        <p:spPr>
          <a:xfrm>
            <a:off x="5111734" y="265075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6178E2-3A93-E54B-85B9-EB8D9E0DC8C5}"/>
              </a:ext>
            </a:extLst>
          </p:cNvPr>
          <p:cNvSpPr txBox="1"/>
          <p:nvPr/>
        </p:nvSpPr>
        <p:spPr>
          <a:xfrm>
            <a:off x="5266863" y="272804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2CB25-F907-98FA-5CAC-6E208C1064BA}"/>
              </a:ext>
            </a:extLst>
          </p:cNvPr>
          <p:cNvSpPr txBox="1"/>
          <p:nvPr/>
        </p:nvSpPr>
        <p:spPr>
          <a:xfrm>
            <a:off x="5718333" y="305622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B5D7A-61BF-A64E-BBF8-CB43DD70E701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C8338-9EDE-8759-9799-33699E0C137A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977EC-BFBF-4D27-EB28-33126DEEDA9E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56544-2B72-A79E-6208-65BA40A73790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A946D6-0A3E-353F-7151-2DF0D37DEEDB}"/>
              </a:ext>
            </a:extLst>
          </p:cNvPr>
          <p:cNvSpPr txBox="1"/>
          <p:nvPr/>
        </p:nvSpPr>
        <p:spPr>
          <a:xfrm>
            <a:off x="5611112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9890A6-68C2-FA69-04D2-4C6521F0DBB1}"/>
              </a:ext>
            </a:extLst>
          </p:cNvPr>
          <p:cNvSpPr txBox="1"/>
          <p:nvPr/>
        </p:nvSpPr>
        <p:spPr>
          <a:xfrm>
            <a:off x="1933187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167B02-1F52-AC63-D01C-2F7866A04503}"/>
              </a:ext>
            </a:extLst>
          </p:cNvPr>
          <p:cNvSpPr txBox="1"/>
          <p:nvPr/>
        </p:nvSpPr>
        <p:spPr>
          <a:xfrm>
            <a:off x="9157341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FFB27D2-086F-AA3D-4557-00FA2B315E94}"/>
              </a:ext>
            </a:extLst>
          </p:cNvPr>
          <p:cNvSpPr txBox="1"/>
          <p:nvPr/>
        </p:nvSpPr>
        <p:spPr>
          <a:xfrm>
            <a:off x="1901255" y="74349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DA23-DB31-3F19-C8DC-1B7A71787EA4}"/>
              </a:ext>
            </a:extLst>
          </p:cNvPr>
          <p:cNvSpPr txBox="1"/>
          <p:nvPr/>
        </p:nvSpPr>
        <p:spPr>
          <a:xfrm>
            <a:off x="8986749" y="74349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E7208-87EC-B921-5CDD-3FAA71F8F935}"/>
              </a:ext>
            </a:extLst>
          </p:cNvPr>
          <p:cNvSpPr txBox="1"/>
          <p:nvPr/>
        </p:nvSpPr>
        <p:spPr>
          <a:xfrm>
            <a:off x="5228122" y="74349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0CDFA96-CE09-1DF5-FD21-11449FFE9DBB}"/>
              </a:ext>
            </a:extLst>
          </p:cNvPr>
          <p:cNvCxnSpPr>
            <a:cxnSpLocks/>
            <a:stCxn id="13" idx="3"/>
            <a:endCxn id="39" idx="2"/>
          </p:cNvCxnSpPr>
          <p:nvPr/>
        </p:nvCxnSpPr>
        <p:spPr>
          <a:xfrm flipV="1">
            <a:off x="7080267" y="303063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34E2CF-E0A8-6AD4-B312-D63929B473EE}"/>
              </a:ext>
            </a:extLst>
          </p:cNvPr>
          <p:cNvGrpSpPr/>
          <p:nvPr/>
        </p:nvGrpSpPr>
        <p:grpSpPr>
          <a:xfrm>
            <a:off x="1465635" y="2293714"/>
            <a:ext cx="1968533" cy="1117942"/>
            <a:chOff x="1465635" y="2293714"/>
            <a:chExt cx="1968533" cy="11179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F9AA0C-9FE2-5965-F371-384A1A230B69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FD0034-C692-9E8B-7195-110FDB228111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C0E9A5-C719-3AC1-E685-93224C02661C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DEBD8-0F04-6B3B-F41E-1DCCB5A464C1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34D78-9C26-8510-D6E2-1D29F0045C2B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F1297-8677-E960-1458-8B75760B139F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1DB54E-27E9-752B-0335-FA6F342D5298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C64301D-D5C0-39C1-40DD-5A75B2ABAA09}"/>
              </a:ext>
            </a:extLst>
          </p:cNvPr>
          <p:cNvCxnSpPr>
            <a:cxnSpLocks/>
          </p:cNvCxnSpPr>
          <p:nvPr/>
        </p:nvCxnSpPr>
        <p:spPr>
          <a:xfrm flipV="1">
            <a:off x="3434168" y="3030630"/>
            <a:ext cx="806507" cy="11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6E43B6C-2F5F-2F93-DEA2-A7B664858EEE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C1573-6DC8-1038-DF7C-313AE7AECD7D}"/>
              </a:ext>
            </a:extLst>
          </p:cNvPr>
          <p:cNvSpPr/>
          <p:nvPr/>
        </p:nvSpPr>
        <p:spPr>
          <a:xfrm>
            <a:off x="1465634" y="4019578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01DFD-E27B-D1D5-F86F-601C89E14145}"/>
              </a:ext>
            </a:extLst>
          </p:cNvPr>
          <p:cNvSpPr txBox="1"/>
          <p:nvPr/>
        </p:nvSpPr>
        <p:spPr>
          <a:xfrm>
            <a:off x="1761122" y="409572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F2F42-FD6A-E61B-6CFD-B8938CA5B692}"/>
              </a:ext>
            </a:extLst>
          </p:cNvPr>
          <p:cNvSpPr txBox="1"/>
          <p:nvPr/>
        </p:nvSpPr>
        <p:spPr>
          <a:xfrm>
            <a:off x="2192682" y="442390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5B874-75E4-D0EA-BD3E-89FD7C4438AC}"/>
              </a:ext>
            </a:extLst>
          </p:cNvPr>
          <p:cNvSpPr txBox="1"/>
          <p:nvPr/>
        </p:nvSpPr>
        <p:spPr>
          <a:xfrm>
            <a:off x="2006061" y="3661397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9AD96C-FEB7-D94C-018F-E5C7A4F13F8D}"/>
              </a:ext>
            </a:extLst>
          </p:cNvPr>
          <p:cNvSpPr/>
          <p:nvPr/>
        </p:nvSpPr>
        <p:spPr>
          <a:xfrm>
            <a:off x="5111734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96620F-A834-217B-1CF1-0DA461296BCB}"/>
              </a:ext>
            </a:extLst>
          </p:cNvPr>
          <p:cNvSpPr/>
          <p:nvPr/>
        </p:nvSpPr>
        <p:spPr>
          <a:xfrm>
            <a:off x="6684297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8FD9DB-D31C-A34E-1B1D-14005A59B6DB}"/>
              </a:ext>
            </a:extLst>
          </p:cNvPr>
          <p:cNvGrpSpPr/>
          <p:nvPr/>
        </p:nvGrpSpPr>
        <p:grpSpPr>
          <a:xfrm>
            <a:off x="8754917" y="3661397"/>
            <a:ext cx="1968533" cy="1117942"/>
            <a:chOff x="1465634" y="3661397"/>
            <a:chExt cx="1968533" cy="11179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51B439-B161-71D9-CA1E-B57C5179B54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E6678-3C0F-EEEE-81AF-3F385615A732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275279-D4F5-FC1F-FD28-FAA0AD85899D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98C897-A757-936E-A302-AC6EFAEB4EAD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C41C95D-14D0-CAA8-32A4-1C698F9A05C8}"/>
              </a:ext>
            </a:extLst>
          </p:cNvPr>
          <p:cNvCxnSpPr>
            <a:cxnSpLocks/>
            <a:stCxn id="16" idx="1"/>
            <a:endCxn id="56" idx="6"/>
          </p:cNvCxnSpPr>
          <p:nvPr/>
        </p:nvCxnSpPr>
        <p:spPr>
          <a:xfrm rot="10800000" flipV="1">
            <a:off x="4492676" y="3261348"/>
            <a:ext cx="619059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649AB55-FDA9-6926-A8EF-03A28A3D0C94}"/>
              </a:ext>
            </a:extLst>
          </p:cNvPr>
          <p:cNvCxnSpPr>
            <a:cxnSpLocks/>
            <a:stCxn id="19" idx="3"/>
            <a:endCxn id="52" idx="2"/>
          </p:cNvCxnSpPr>
          <p:nvPr/>
        </p:nvCxnSpPr>
        <p:spPr>
          <a:xfrm>
            <a:off x="7080267" y="3261349"/>
            <a:ext cx="632413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01010B2-68C6-8A9F-B738-70832FA3E6B2}"/>
              </a:ext>
            </a:extLst>
          </p:cNvPr>
          <p:cNvGrpSpPr/>
          <p:nvPr/>
        </p:nvGrpSpPr>
        <p:grpSpPr>
          <a:xfrm>
            <a:off x="7712680" y="4113165"/>
            <a:ext cx="529847" cy="572587"/>
            <a:chOff x="7712680" y="4113165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71E1AE0-23C6-9EF4-5693-FC51DA3C457E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B32C30B-06FE-9FE6-D8C9-38828F8D2F45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4E74A30-922E-9655-5E01-B23CABF1466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3C87C9-360C-95AA-87BD-6854E4E4B4AF}"/>
              </a:ext>
            </a:extLst>
          </p:cNvPr>
          <p:cNvGrpSpPr/>
          <p:nvPr/>
        </p:nvGrpSpPr>
        <p:grpSpPr>
          <a:xfrm>
            <a:off x="3963268" y="4113165"/>
            <a:ext cx="529407" cy="572587"/>
            <a:chOff x="3963268" y="4113165"/>
            <a:chExt cx="529407" cy="572587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385505D-1CF2-8201-9F1F-BDA28D362D17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31A4F84-E6EC-4C75-4640-2BB4E5B479B7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EA935C3-4D47-2C72-0AF2-79B2CFFB7ECB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8AC36BF-726D-29CD-A9AF-93D43B1C8C9D}"/>
              </a:ext>
            </a:extLst>
          </p:cNvPr>
          <p:cNvCxnSpPr>
            <a:cxnSpLocks/>
          </p:cNvCxnSpPr>
          <p:nvPr/>
        </p:nvCxnSpPr>
        <p:spPr>
          <a:xfrm flipV="1">
            <a:off x="3434167" y="4399458"/>
            <a:ext cx="78507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96BCFB-826A-2B79-BDF2-45F00245A480}"/>
              </a:ext>
            </a:extLst>
          </p:cNvPr>
          <p:cNvCxnSpPr>
            <a:cxnSpLocks/>
            <a:stCxn id="54" idx="6"/>
            <a:endCxn id="22" idx="1"/>
          </p:cNvCxnSpPr>
          <p:nvPr/>
        </p:nvCxnSpPr>
        <p:spPr>
          <a:xfrm>
            <a:off x="7964680" y="4399458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525D4C8-25C7-FAC9-ACE0-B909E58B9AB3}"/>
              </a:ext>
            </a:extLst>
          </p:cNvPr>
          <p:cNvSpPr/>
          <p:nvPr/>
        </p:nvSpPr>
        <p:spPr>
          <a:xfrm>
            <a:off x="4240675" y="294063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4BABBC6-8BC6-CE4E-9AF6-0F5D8DA5E7E5}"/>
              </a:ext>
            </a:extLst>
          </p:cNvPr>
          <p:cNvCxnSpPr>
            <a:cxnSpLocks/>
            <a:stCxn id="13" idx="1"/>
            <a:endCxn id="65" idx="6"/>
          </p:cNvCxnSpPr>
          <p:nvPr/>
        </p:nvCxnSpPr>
        <p:spPr>
          <a:xfrm flipH="1" flipV="1">
            <a:off x="4420675" y="3030630"/>
            <a:ext cx="691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2C67FCD-FFC5-F9AE-8453-C6EFCB6C0EE5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0761239-C087-CCD7-66B6-7C9C95AFFBDE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4613552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2043393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51479" y="4613552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08197" y="2067245"/>
            <a:ext cx="1047082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73256FF-8B6B-E9C4-5E4A-C131EB0BD262}"/>
              </a:ext>
            </a:extLst>
          </p:cNvPr>
          <p:cNvGrpSpPr/>
          <p:nvPr/>
        </p:nvGrpSpPr>
        <p:grpSpPr>
          <a:xfrm>
            <a:off x="7712680" y="2744337"/>
            <a:ext cx="529847" cy="572587"/>
            <a:chOff x="7712680" y="4113165"/>
            <a:chExt cx="529847" cy="572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280B8BE-6D64-2879-8933-40FF5B5FB46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A2D7EF3-A0AD-7A01-396E-F6291D106F4A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09D7461-1298-1C51-6B68-BDE3A9090C0E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91F2EC1-FA05-4448-F4F1-B95644F9E6FC}"/>
              </a:ext>
            </a:extLst>
          </p:cNvPr>
          <p:cNvCxnSpPr>
            <a:cxnSpLocks/>
            <a:stCxn id="41" idx="6"/>
            <a:endCxn id="17" idx="1"/>
          </p:cNvCxnSpPr>
          <p:nvPr/>
        </p:nvCxnSpPr>
        <p:spPr>
          <a:xfrm>
            <a:off x="7964680" y="303063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F717-8041-C4B9-5AD7-9C9B60B3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1397B1F-7A3A-8B74-0DEB-4CC7EEA8852B}"/>
                </a:ext>
              </a:extLst>
            </p:cNvPr>
            <p:cNvGrpSpPr/>
            <p:nvPr/>
          </p:nvGrpSpPr>
          <p:grpSpPr>
            <a:xfrm>
              <a:off x="818930" y="2387070"/>
              <a:ext cx="10570676" cy="706801"/>
              <a:chOff x="818930" y="1462510"/>
              <a:chExt cx="10570676" cy="706801"/>
            </a:xfrm>
          </p:grpSpPr>
          <p:sp>
            <p:nvSpPr>
              <p:cNvPr id="46" name="화살표: 오른쪽 32">
                <a:extLst>
                  <a:ext uri="{FF2B5EF4-FFF2-40B4-BE49-F238E27FC236}">
                    <a16:creationId xmlns:a16="http://schemas.microsoft.com/office/drawing/2014/main" id="{B80CB5FA-4B57-F963-48F3-B7682B2318CB}"/>
                  </a:ext>
                </a:extLst>
              </p:cNvPr>
              <p:cNvSpPr/>
              <p:nvPr/>
            </p:nvSpPr>
            <p:spPr>
              <a:xfrm rot="10800000">
                <a:off x="7967884" y="1470671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화살표: 오른쪽 7">
                <a:extLst>
                  <a:ext uri="{FF2B5EF4-FFF2-40B4-BE49-F238E27FC236}">
                    <a16:creationId xmlns:a16="http://schemas.microsoft.com/office/drawing/2014/main" id="{3D4C4104-AB06-A945-5BB7-09655215AEE3}"/>
                  </a:ext>
                </a:extLst>
              </p:cNvPr>
              <p:cNvSpPr/>
              <p:nvPr/>
            </p:nvSpPr>
            <p:spPr>
              <a:xfrm>
                <a:off x="1161803" y="1470672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화살표: 왼쪽/오른쪽 66">
                <a:extLst>
                  <a:ext uri="{FF2B5EF4-FFF2-40B4-BE49-F238E27FC236}">
                    <a16:creationId xmlns:a16="http://schemas.microsoft.com/office/drawing/2014/main" id="{947409CE-8740-E6B6-9EF4-8E8CD96378E4}"/>
                  </a:ext>
                </a:extLst>
              </p:cNvPr>
              <p:cNvSpPr/>
              <p:nvPr/>
            </p:nvSpPr>
            <p:spPr>
              <a:xfrm>
                <a:off x="4219247" y="1462510"/>
                <a:ext cx="3746928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9B48C3-600D-9C64-FC07-A090425D0C45}"/>
                  </a:ext>
                </a:extLst>
              </p:cNvPr>
              <p:cNvSpPr txBox="1"/>
              <p:nvPr/>
            </p:nvSpPr>
            <p:spPr>
              <a:xfrm>
                <a:off x="10276801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F1E5-64C1-4905-41CE-6D2435EE89BA}"/>
                  </a:ext>
                </a:extLst>
              </p:cNvPr>
              <p:cNvSpPr txBox="1"/>
              <p:nvPr/>
            </p:nvSpPr>
            <p:spPr>
              <a:xfrm>
                <a:off x="818930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9814113-F123-6E15-5E26-8951F1C6AB7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287F51-F385-E657-79AC-241AEA361FCF}"/>
                </a:ext>
              </a:extLst>
            </p:cNvPr>
            <p:cNvSpPr txBox="1"/>
            <p:nvPr/>
          </p:nvSpPr>
          <p:spPr>
            <a:xfrm>
              <a:off x="4561596" y="259066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6359EC-6CD4-2D4A-FCD6-039768572BC9}"/>
                </a:ext>
              </a:extLst>
            </p:cNvPr>
            <p:cNvSpPr/>
            <p:nvPr/>
          </p:nvSpPr>
          <p:spPr>
            <a:xfrm>
              <a:off x="5111734" y="357531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28D1F-8943-BD38-6D06-CC94063587E2}"/>
                </a:ext>
              </a:extLst>
            </p:cNvPr>
            <p:cNvSpPr txBox="1"/>
            <p:nvPr/>
          </p:nvSpPr>
          <p:spPr>
            <a:xfrm>
              <a:off x="5266863" y="365260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B46613-6B2D-9E6E-B346-D23476B36F7F}"/>
                </a:ext>
              </a:extLst>
            </p:cNvPr>
            <p:cNvSpPr txBox="1"/>
            <p:nvPr/>
          </p:nvSpPr>
          <p:spPr>
            <a:xfrm>
              <a:off x="5718333" y="39807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B949CF-C1F7-2FF2-B475-F6F175FDC194}"/>
                </a:ext>
              </a:extLst>
            </p:cNvPr>
            <p:cNvSpPr/>
            <p:nvPr/>
          </p:nvSpPr>
          <p:spPr>
            <a:xfrm>
              <a:off x="8754917" y="357531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76752-DE6C-341A-D01E-EA011A3834BD}"/>
                </a:ext>
              </a:extLst>
            </p:cNvPr>
            <p:cNvSpPr txBox="1"/>
            <p:nvPr/>
          </p:nvSpPr>
          <p:spPr>
            <a:xfrm>
              <a:off x="9050405" y="365260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E3BFFE-7CA5-765C-A3C2-1AF87B19476A}"/>
                </a:ext>
              </a:extLst>
            </p:cNvPr>
            <p:cNvSpPr txBox="1"/>
            <p:nvPr/>
          </p:nvSpPr>
          <p:spPr>
            <a:xfrm>
              <a:off x="9481965" y="398078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FAF2AC-D37D-FE0D-58F9-220AD8A35307}"/>
                </a:ext>
              </a:extLst>
            </p:cNvPr>
            <p:cNvSpPr txBox="1"/>
            <p:nvPr/>
          </p:nvSpPr>
          <p:spPr>
            <a:xfrm>
              <a:off x="9396141" y="321827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72AE41-C4E8-95AB-EF38-1A5F3D6D611C}"/>
                </a:ext>
              </a:extLst>
            </p:cNvPr>
            <p:cNvSpPr txBox="1"/>
            <p:nvPr/>
          </p:nvSpPr>
          <p:spPr>
            <a:xfrm>
              <a:off x="5611112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3819ED-5BF9-4254-D8BF-ED71A3414F2C}"/>
                </a:ext>
              </a:extLst>
            </p:cNvPr>
            <p:cNvSpPr txBox="1"/>
            <p:nvPr/>
          </p:nvSpPr>
          <p:spPr>
            <a:xfrm>
              <a:off x="1933187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C31342F-F19E-326B-77B5-AA681DF585A9}"/>
                </a:ext>
              </a:extLst>
            </p:cNvPr>
            <p:cNvSpPr txBox="1"/>
            <p:nvPr/>
          </p:nvSpPr>
          <p:spPr>
            <a:xfrm>
              <a:off x="9157341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4901D43-2143-E7E3-276A-9F13C6F94C54}"/>
                </a:ext>
              </a:extLst>
            </p:cNvPr>
            <p:cNvSpPr txBox="1"/>
            <p:nvPr/>
          </p:nvSpPr>
          <p:spPr>
            <a:xfrm>
              <a:off x="1395637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21B3A1C-959F-2480-CFA3-3B9B3FCE527E}"/>
                </a:ext>
              </a:extLst>
            </p:cNvPr>
            <p:cNvSpPr txBox="1"/>
            <p:nvPr/>
          </p:nvSpPr>
          <p:spPr>
            <a:xfrm>
              <a:off x="8684921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948E8DB-C471-1950-96CF-EE8A77A54B31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95519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F31C0-4637-E2F1-4077-BD68A55783BC}"/>
                </a:ext>
              </a:extLst>
            </p:cNvPr>
            <p:cNvGrpSpPr/>
            <p:nvPr/>
          </p:nvGrpSpPr>
          <p:grpSpPr>
            <a:xfrm>
              <a:off x="1465635" y="321827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0CE76B-B147-7D56-9C89-A5BC9C0EFFB6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798660-4890-3D63-D9F9-007B431A3185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C9EBE0-C578-A04D-53F6-6B33C5ED010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E70D85-85EB-1F5F-9578-6F1D9D5613EB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30F15-067A-FAC8-2288-21BAE7788EF5}"/>
                </a:ext>
              </a:extLst>
            </p:cNvPr>
            <p:cNvSpPr/>
            <p:nvPr/>
          </p:nvSpPr>
          <p:spPr>
            <a:xfrm>
              <a:off x="5111734" y="573548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CB859F-DE83-F30B-92D5-03FEA27D9414}"/>
                </a:ext>
              </a:extLst>
            </p:cNvPr>
            <p:cNvSpPr txBox="1"/>
            <p:nvPr/>
          </p:nvSpPr>
          <p:spPr>
            <a:xfrm>
              <a:off x="5418379" y="581277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38D2A0-40C0-EF25-7F21-92E8D86E7D3B}"/>
                </a:ext>
              </a:extLst>
            </p:cNvPr>
            <p:cNvSpPr txBox="1"/>
            <p:nvPr/>
          </p:nvSpPr>
          <p:spPr>
            <a:xfrm>
              <a:off x="5734363" y="614095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63CEF44-7471-C88C-2105-F7AB04F0F1B8}"/>
                </a:ext>
              </a:extLst>
            </p:cNvPr>
            <p:cNvCxnSpPr>
              <a:cxnSpLocks/>
              <a:stCxn id="14" idx="3"/>
              <a:endCxn id="65" idx="2"/>
            </p:cNvCxnSpPr>
            <p:nvPr/>
          </p:nvCxnSpPr>
          <p:spPr>
            <a:xfrm flipV="1">
              <a:off x="3434168" y="395519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26A2607-CCEE-4110-FED9-C457C0C88256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4335071"/>
              <a:ext cx="0" cy="14004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C94183-2DD7-F59D-CE63-2315B5AC6DD4}"/>
                </a:ext>
              </a:extLst>
            </p:cNvPr>
            <p:cNvSpPr/>
            <p:nvPr/>
          </p:nvSpPr>
          <p:spPr>
            <a:xfrm>
              <a:off x="1465634" y="494413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0C6B0-BEC6-F9A6-620C-F7E9FB8F4C68}"/>
                </a:ext>
              </a:extLst>
            </p:cNvPr>
            <p:cNvSpPr txBox="1"/>
            <p:nvPr/>
          </p:nvSpPr>
          <p:spPr>
            <a:xfrm>
              <a:off x="1761122" y="502028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78263-1352-2FBF-872A-103D68A41231}"/>
                </a:ext>
              </a:extLst>
            </p:cNvPr>
            <p:cNvSpPr txBox="1"/>
            <p:nvPr/>
          </p:nvSpPr>
          <p:spPr>
            <a:xfrm>
              <a:off x="2192682" y="534846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95BE02-B257-7FFC-6ECC-29DD2FFC4701}"/>
                </a:ext>
              </a:extLst>
            </p:cNvPr>
            <p:cNvSpPr txBox="1"/>
            <p:nvPr/>
          </p:nvSpPr>
          <p:spPr>
            <a:xfrm>
              <a:off x="2006061" y="458595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44736C-810A-4DAC-B4FF-2D5090E747BF}"/>
                </a:ext>
              </a:extLst>
            </p:cNvPr>
            <p:cNvSpPr/>
            <p:nvPr/>
          </p:nvSpPr>
          <p:spPr>
            <a:xfrm>
              <a:off x="5111734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CF223D-A2D0-625A-232A-CFB32CBAA6D8}"/>
                </a:ext>
              </a:extLst>
            </p:cNvPr>
            <p:cNvSpPr/>
            <p:nvPr/>
          </p:nvSpPr>
          <p:spPr>
            <a:xfrm>
              <a:off x="6684297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A813A0-CC41-024C-28B6-1E08BD88D43C}"/>
                </a:ext>
              </a:extLst>
            </p:cNvPr>
            <p:cNvGrpSpPr/>
            <p:nvPr/>
          </p:nvGrpSpPr>
          <p:grpSpPr>
            <a:xfrm>
              <a:off x="8754917" y="458595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05A2B5-25E0-1C7D-6883-E2DA08EA7370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187AC-4A2D-E747-2BB2-F60240CD126E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DDB9B-FF2B-50E5-81E9-E6B0333F6AE7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13226-8B31-7926-E8B6-9DB2889586B1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568BE98-DED8-D7B6-0DBB-0233D1967915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418590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63C5A12-85AA-EC1B-F30A-31E5EE6F2F32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418590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44EA76-15D9-700B-0604-EDF93ACDCF90}"/>
                </a:ext>
              </a:extLst>
            </p:cNvPr>
            <p:cNvSpPr/>
            <p:nvPr/>
          </p:nvSpPr>
          <p:spPr>
            <a:xfrm>
              <a:off x="7712680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1C488A-E564-DADD-D2DA-134A784A2215}"/>
                </a:ext>
              </a:extLst>
            </p:cNvPr>
            <p:cNvSpPr/>
            <p:nvPr/>
          </p:nvSpPr>
          <p:spPr>
            <a:xfrm>
              <a:off x="7875120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C8F6C1C-5BD9-2132-0D28-8EC66CD76175}"/>
                </a:ext>
              </a:extLst>
            </p:cNvPr>
            <p:cNvSpPr/>
            <p:nvPr/>
          </p:nvSpPr>
          <p:spPr>
            <a:xfrm>
              <a:off x="7784680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338BDD7-464C-2AB5-0DCA-6E537A43F876}"/>
                </a:ext>
              </a:extLst>
            </p:cNvPr>
            <p:cNvSpPr/>
            <p:nvPr/>
          </p:nvSpPr>
          <p:spPr>
            <a:xfrm>
              <a:off x="4168675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AE5BFEF-9D45-17E7-5FCC-19791DB2438D}"/>
                </a:ext>
              </a:extLst>
            </p:cNvPr>
            <p:cNvSpPr/>
            <p:nvPr/>
          </p:nvSpPr>
          <p:spPr>
            <a:xfrm>
              <a:off x="3963268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7D9D534-28D9-16C5-462E-60EE550CDA98}"/>
                </a:ext>
              </a:extLst>
            </p:cNvPr>
            <p:cNvSpPr/>
            <p:nvPr/>
          </p:nvSpPr>
          <p:spPr>
            <a:xfrm>
              <a:off x="4240675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23F7824-3132-1397-EABD-EB16AFDE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532401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68FC9A5-AC33-57C4-F4F2-F250D616DAA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532401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42797DB-1230-AE5B-B02F-B7050AC5E51D}"/>
                </a:ext>
              </a:extLst>
            </p:cNvPr>
            <p:cNvSpPr/>
            <p:nvPr/>
          </p:nvSpPr>
          <p:spPr>
            <a:xfrm>
              <a:off x="4240675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51CE022-C713-0B03-5809-092CEDE3818F}"/>
                </a:ext>
              </a:extLst>
            </p:cNvPr>
            <p:cNvSpPr/>
            <p:nvPr/>
          </p:nvSpPr>
          <p:spPr>
            <a:xfrm>
              <a:off x="7784680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51308B37-D79B-028E-E6D6-3A788860C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675" y="395519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DF99240-5C14-883C-D4B4-52894ADB6E24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95519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3BA4C91-C520-D2FB-503A-54A8CC97C73A}"/>
                </a:ext>
              </a:extLst>
            </p:cNvPr>
            <p:cNvGrpSpPr/>
            <p:nvPr/>
          </p:nvGrpSpPr>
          <p:grpSpPr>
            <a:xfrm>
              <a:off x="4225826" y="1412061"/>
              <a:ext cx="3740349" cy="5253096"/>
              <a:chOff x="4225826" y="167055"/>
              <a:chExt cx="3740349" cy="655906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92C026-DD1C-253F-9CEE-33F98E756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A12E5D4-59EB-D3AF-37AF-FDA3553B1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AB0C3B-7334-8501-BBA3-6E85F08FF839}"/>
                </a:ext>
              </a:extLst>
            </p:cNvPr>
            <p:cNvSpPr txBox="1"/>
            <p:nvPr/>
          </p:nvSpPr>
          <p:spPr>
            <a:xfrm>
              <a:off x="5635502" y="1731007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5050C5-BC0A-7DF6-DDE1-9D4DEA40DA0D}"/>
                </a:ext>
              </a:extLst>
            </p:cNvPr>
            <p:cNvSpPr txBox="1"/>
            <p:nvPr/>
          </p:nvSpPr>
          <p:spPr>
            <a:xfrm>
              <a:off x="5286786" y="1346847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58C1AE-0DC4-6231-2C1E-28599D1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457EC5-AFA0-4DCB-BB64-AF7C7C6191A5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6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718B426-A017-EB2D-76C7-F029064BED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2112178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E80B3E3-4E2D-C689-5892-B16CF18E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C68A84-0DB2-3480-891A-B869421A3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549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0E12366-557F-BC39-77D0-F48C86ABBE0F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1111329"/>
              <a:ext cx="986839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C1AD4B-8A45-D62B-ECC6-210567501CA2}"/>
                </a:ext>
              </a:extLst>
            </p:cNvPr>
            <p:cNvSpPr txBox="1"/>
            <p:nvPr/>
          </p:nvSpPr>
          <p:spPr>
            <a:xfrm>
              <a:off x="5424053" y="69260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0F4F06-058D-8302-0116-742F7F1CCF77}"/>
                </a:ext>
              </a:extLst>
            </p:cNvPr>
            <p:cNvSpPr txBox="1"/>
            <p:nvPr/>
          </p:nvSpPr>
          <p:spPr>
            <a:xfrm>
              <a:off x="5291004" y="30492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191299" y="5455898"/>
              <a:ext cx="3911493" cy="784830"/>
              <a:chOff x="4191299" y="4588642"/>
              <a:chExt cx="3911493" cy="78483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191299" y="3135193"/>
              <a:ext cx="3911493" cy="784830"/>
              <a:chOff x="4343699" y="4741042"/>
              <a:chExt cx="3911493" cy="78483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59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4D020-11A9-C913-B5B5-FCBEC4B5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3D6E36-B101-6BCC-4CFB-739A030BAE3E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78" name="화살표: 오른쪽 32">
              <a:extLst>
                <a:ext uri="{FF2B5EF4-FFF2-40B4-BE49-F238E27FC236}">
                  <a16:creationId xmlns:a16="http://schemas.microsoft.com/office/drawing/2014/main" id="{9EC530EA-CC0A-1CA8-29E9-699C88B24A78}"/>
                </a:ext>
              </a:extLst>
            </p:cNvPr>
            <p:cNvSpPr/>
            <p:nvPr/>
          </p:nvSpPr>
          <p:spPr>
            <a:xfrm rot="10800000">
              <a:off x="7967884" y="1470671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화살표: 오른쪽 7">
              <a:extLst>
                <a:ext uri="{FF2B5EF4-FFF2-40B4-BE49-F238E27FC236}">
                  <a16:creationId xmlns:a16="http://schemas.microsoft.com/office/drawing/2014/main" id="{B3D7D882-FE60-1813-2E67-694D4013E21F}"/>
                </a:ext>
              </a:extLst>
            </p:cNvPr>
            <p:cNvSpPr/>
            <p:nvPr/>
          </p:nvSpPr>
          <p:spPr>
            <a:xfrm>
              <a:off x="1161803" y="1470672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화살표: 왼쪽/오른쪽 66">
              <a:extLst>
                <a:ext uri="{FF2B5EF4-FFF2-40B4-BE49-F238E27FC236}">
                  <a16:creationId xmlns:a16="http://schemas.microsoft.com/office/drawing/2014/main" id="{D17EBD66-E686-19B8-07B6-28570C056C03}"/>
                </a:ext>
              </a:extLst>
            </p:cNvPr>
            <p:cNvSpPr/>
            <p:nvPr/>
          </p:nvSpPr>
          <p:spPr>
            <a:xfrm>
              <a:off x="4219247" y="1462510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EC78DD4-9A33-5BAF-CBC6-FCE19437C91A}"/>
                </a:ext>
              </a:extLst>
            </p:cNvPr>
            <p:cNvSpPr txBox="1"/>
            <p:nvPr/>
          </p:nvSpPr>
          <p:spPr>
            <a:xfrm>
              <a:off x="4561596" y="166610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86620A-5B2C-93F1-554E-45EA9FF45D03}"/>
                </a:ext>
              </a:extLst>
            </p:cNvPr>
            <p:cNvSpPr txBox="1"/>
            <p:nvPr/>
          </p:nvSpPr>
          <p:spPr>
            <a:xfrm>
              <a:off x="10276801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50479AC-CF1E-EF0D-2B47-A2530B3C4AC0}"/>
                </a:ext>
              </a:extLst>
            </p:cNvPr>
            <p:cNvSpPr txBox="1"/>
            <p:nvPr/>
          </p:nvSpPr>
          <p:spPr>
            <a:xfrm>
              <a:off x="818930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B14AC8F-F492-E517-8AAD-4A908CFE852D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28371E-C94B-A5FB-FC44-C2FDC01D35B6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7AAFB6-AC66-1674-CA10-F25A3333C1BE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7B4E8C-4740-31CE-A471-9C45C8F6A25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09139F-6B0F-29C2-4778-CA6ED9995828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92455-74AE-12E2-10A7-A25DFFB94938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53A3DB-9797-BE68-A6D1-A351F3E92397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DDFA2C-2856-0F1A-F232-D3F6606F97E7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3A39F0-4E4B-DE8A-8779-679E05D89A3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29C1493-5BA6-0E4F-0D79-C363338170F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5286BD2-CD28-49FF-3C7A-0EE4F24C022A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538F438-4136-189F-6761-685C9F4CF695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A6CEAB-AF71-2077-3E82-B4CEEC6B4A2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44591F6-68C1-3FAD-76E8-FBD73E051D21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444217E-A69A-DF4A-BC65-0FAAC6E64EBB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03063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562209-A8A2-6593-843E-3B14C7B85119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D716A5F-B6C2-016B-60D0-5A3D3AD73ED3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F49F17-6CEE-A670-7DB6-7BB6575EC8DD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3A3C4D-3FB0-963F-77D5-7B5C5B636BA0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C390E6-37D2-6EAB-D767-C0708F4313EC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A4978E8-2922-D425-8357-3E1ED02D84BA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3BC32C-29C9-C1BF-9C74-8097C9E66A15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A7EA50-21BA-4F72-C7B7-825D016A59C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679C23C-4F81-C06E-C599-8FB5B3826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8" y="303063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0945BB4-0307-28C9-FB18-F3E88F56EFB8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80E885-611F-7DE5-AF8A-4D05CCC16A2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D1452A-321E-9574-B723-016F5CB45BE0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B9BCB-26C2-DDD4-9252-B01FA65D96AE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8B76AA-03FB-2F48-4F88-C45C9F330CFC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62E875-F9B7-44B6-5338-34647CD71D05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31814E-CA7B-A54F-F5AD-C557AA773F0A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8D14AE2-8F69-3952-C8BE-7499B04628C0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6552001-CDCE-DFE2-7298-9029BD055A14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8A3774-43F1-21E4-E708-7C322D7DD565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90D0F-5477-D927-A7FA-AA568D381F02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1A4974-D1A6-7C53-EC18-B971A84332AE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8459FD7A-B0A2-F619-DC5B-6E5B32F2A648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326134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4169EBAC-180A-2A6B-7CDC-67D021D9E703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326134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FE969E7-83EB-AB86-ABE4-DE362919C59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CDF8A5A-0395-79E3-B79A-FF1CA0AAF794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31C184B-0E3B-AEB6-C152-E82DB1E785C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CA7C48F-F3A2-4E9D-E0C3-6802C4AAF3B2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828E79D-A127-E670-4B8A-54471C587A23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D1A6F46-DAB3-9CCF-E0B2-A670B3B694A3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4105F46-1B3D-328C-E29F-0BD3EA2E9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439945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3DFA2BB-7617-89C4-A0FF-C1E89D2A766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439945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65A04EB-4CB6-2E36-9AF2-50B11A52F22E}"/>
                </a:ext>
              </a:extLst>
            </p:cNvPr>
            <p:cNvSpPr/>
            <p:nvPr/>
          </p:nvSpPr>
          <p:spPr>
            <a:xfrm>
              <a:off x="4240675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61B8EE3-9AE1-D52B-5715-EDAA248AA88F}"/>
                </a:ext>
              </a:extLst>
            </p:cNvPr>
            <p:cNvSpPr/>
            <p:nvPr/>
          </p:nvSpPr>
          <p:spPr>
            <a:xfrm>
              <a:off x="7784680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C7776DF-9878-C131-EB7A-726BC222A420}"/>
                </a:ext>
              </a:extLst>
            </p:cNvPr>
            <p:cNvCxnSpPr>
              <a:cxnSpLocks/>
              <a:stCxn id="13" idx="1"/>
              <a:endCxn id="65" idx="6"/>
            </p:cNvCxnSpPr>
            <p:nvPr/>
          </p:nvCxnSpPr>
          <p:spPr>
            <a:xfrm flipH="1" flipV="1">
              <a:off x="4420675" y="303063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FD393BC-6BEF-F7BE-5ED3-1C4A58CB9637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03063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E81E3B68-F84D-E06B-5AFE-C569C0ABDB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ADA7518-EC10-3CF4-3A7A-351A75ADE6E3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E1316C4-8B3D-2B57-28A4-9700DA5D09DD}"/>
                </a:ext>
              </a:extLst>
            </p:cNvPr>
            <p:cNvGrpSpPr/>
            <p:nvPr/>
          </p:nvGrpSpPr>
          <p:grpSpPr>
            <a:xfrm>
              <a:off x="4191299" y="4531338"/>
              <a:ext cx="3911493" cy="784830"/>
              <a:chOff x="4191299" y="4588642"/>
              <a:chExt cx="3911493" cy="78483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6FCAD84-6A58-30AA-87A6-DE6794EC097B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8F784-6589-1F79-46EF-FC30FE4CE312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B5283CD-5E06-E645-BD14-B0E13BF0A142}"/>
                </a:ext>
              </a:extLst>
            </p:cNvPr>
            <p:cNvGrpSpPr/>
            <p:nvPr/>
          </p:nvGrpSpPr>
          <p:grpSpPr>
            <a:xfrm>
              <a:off x="4191299" y="2211778"/>
              <a:ext cx="3911493" cy="784830"/>
              <a:chOff x="4343699" y="4741042"/>
              <a:chExt cx="3911493" cy="7848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45C502F-29DC-0B40-6DFD-5DA68E40983C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D6C3F9-DBCE-8F66-25F3-296BD7A977EB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433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405241"/>
            <a:chOff x="679807" y="61547"/>
            <a:chExt cx="10832386" cy="640524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405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225826" y="167055"/>
              <a:ext cx="3740349" cy="6196038"/>
              <a:chOff x="4225826" y="167055"/>
              <a:chExt cx="3740349" cy="655906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5E5494F-E64C-D052-82F2-187045047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0D781BD-6EA6-E8C4-8657-1CA2122BB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8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2476D2B-D4D3-02F1-F9CF-DD229080D1E3}"/>
                </a:ext>
              </a:extLst>
            </p:cNvPr>
            <p:cNvSpPr/>
            <p:nvPr/>
          </p:nvSpPr>
          <p:spPr>
            <a:xfrm>
              <a:off x="964030" y="2901894"/>
              <a:ext cx="10263940" cy="3752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6DD9BE-9C47-4AB4-8D1E-7BD82FFE4BED}"/>
                </a:ext>
              </a:extLst>
            </p:cNvPr>
            <p:cNvSpPr/>
            <p:nvPr/>
          </p:nvSpPr>
          <p:spPr>
            <a:xfrm>
              <a:off x="1111351" y="3094934"/>
              <a:ext cx="9969299" cy="34227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48CACF-FC71-5CD0-3210-FB05753A6348}"/>
                </a:ext>
              </a:extLst>
            </p:cNvPr>
            <p:cNvSpPr/>
            <p:nvPr/>
          </p:nvSpPr>
          <p:spPr>
            <a:xfrm>
              <a:off x="1273911" y="3313374"/>
              <a:ext cx="9644179" cy="30549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59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973298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770950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359375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973298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359375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687005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687005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973298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97329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4015975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83597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353179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670710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998888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1849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680" y="597878"/>
              <a:ext cx="1495" cy="61282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4633195" y="4703298"/>
              <a:ext cx="2934228" cy="540000"/>
              <a:chOff x="4633195" y="4739443"/>
              <a:chExt cx="2934228" cy="540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CD83677-CA8B-C3A2-BF06-63C91E538D4A}"/>
                </a:ext>
              </a:extLst>
            </p:cNvPr>
            <p:cNvSpPr/>
            <p:nvPr/>
          </p:nvSpPr>
          <p:spPr>
            <a:xfrm>
              <a:off x="975296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68577FB-8747-FE95-6775-69E8EE9FF10B}"/>
                </a:ext>
              </a:extLst>
            </p:cNvPr>
            <p:cNvSpPr/>
            <p:nvPr/>
          </p:nvSpPr>
          <p:spPr>
            <a:xfrm>
              <a:off x="1144365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DE54B8D-BF1C-6285-9102-1824C5868130}"/>
                </a:ext>
              </a:extLst>
            </p:cNvPr>
            <p:cNvSpPr/>
            <p:nvPr/>
          </p:nvSpPr>
          <p:spPr>
            <a:xfrm>
              <a:off x="7314323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79C29EF-2B10-D775-A801-E0E4E5873FE2}"/>
                </a:ext>
              </a:extLst>
            </p:cNvPr>
            <p:cNvSpPr/>
            <p:nvPr/>
          </p:nvSpPr>
          <p:spPr>
            <a:xfrm>
              <a:off x="7485041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6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434168" y="2026219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832620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630272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434168" y="2517182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514279" y="1704810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623284" y="2197261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1465635" y="1534211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832620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546327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546327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832620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83262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75297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69529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142557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142557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33195" y="4562620"/>
              <a:ext cx="2934228" cy="540000"/>
              <a:chOff x="4633195" y="4739443"/>
              <a:chExt cx="2934228" cy="5400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4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01255" y="1116824"/>
            <a:ext cx="8347378" cy="461665"/>
            <a:chOff x="1901255" y="202427"/>
            <a:chExt cx="8347378" cy="46166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1465635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25826" y="1102935"/>
            <a:ext cx="3740349" cy="5623181"/>
            <a:chOff x="4225826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54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394" name="그림 3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393" name="그림 3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392" name="그림 3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30067" y="3396335"/>
              <a:ext cx="1830539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35653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323333" y="2383800"/>
              <a:ext cx="170167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20345" y="1049051"/>
              <a:ext cx="182134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32665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89351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323333" y="1049051"/>
              <a:ext cx="173922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35653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142480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231203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9358" y="3028855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393270" y="932794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1669711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714759" y="1356660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1915765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199824" y="1103393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308829" y="1595844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835269" y="932794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231203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4138" y="3944910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4726" y="3944910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231203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231203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3192" y="385132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73880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7458" y="3093880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3192" y="1289830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7933" y="1500433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049591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2901" y="266918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2901" y="2448362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2901" y="2227543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3192" y="128983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3192" y="1780793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4611084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8321" y="3928615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9791" y="425679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3192" y="5165445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4653" y="3961203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7550" y="45411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2757" y="45411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0" name="육각형 79"/>
          <p:cNvSpPr/>
          <p:nvPr/>
        </p:nvSpPr>
        <p:spPr>
          <a:xfrm>
            <a:off x="2996254" y="582275"/>
            <a:ext cx="6210394" cy="569345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28958"/>
            <a:ext cx="11897360" cy="4679988"/>
            <a:chOff x="147320" y="928958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  <a:endCxn id="111" idx="6"/>
            </p:cNvCxnSpPr>
            <p:nvPr/>
          </p:nvCxnSpPr>
          <p:spPr>
            <a:xfrm flipH="1">
              <a:off x="3692143" y="1393552"/>
              <a:ext cx="2817154" cy="1771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634155" y="1393552"/>
              <a:ext cx="1875142" cy="21861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07569" y="4112204"/>
              <a:ext cx="30373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Port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203964" y="3505850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3730180" y="4386067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3950249" y="452210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188143" y="2912956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961532" y="2912956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0624" y="2995679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28958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896808"/>
            <a:chOff x="147320" y="768701"/>
            <a:chExt cx="11897360" cy="48968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896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58749" y="1762812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1033520" y="1393552"/>
              <a:ext cx="5654867" cy="3692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rot="10800000" flipV="1">
              <a:off x="6014092" y="1393551"/>
              <a:ext cx="674294" cy="23054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오른쪽 화살표 21"/>
            <p:cNvSpPr/>
            <p:nvPr/>
          </p:nvSpPr>
          <p:spPr>
            <a:xfrm rot="16200000">
              <a:off x="-413497" y="3730825"/>
              <a:ext cx="289403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44310" y="3401031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6200000">
              <a:off x="5123015" y="4431060"/>
              <a:ext cx="1493564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5364082" y="458925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64100" y="4112204"/>
              <a:ext cx="33243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Adapter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395027" y="3166597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745757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1"/>
              <a:ext cx="3971384" cy="35220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855564" y="1970800"/>
              <a:ext cx="1366847" cy="768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317476" y="1970800"/>
              <a:ext cx="904935" cy="15445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20451" y="2401915"/>
              <a:ext cx="835113" cy="765492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957595" y="3332616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874705" y="3280661"/>
              <a:ext cx="1150540" cy="8708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14" idx="0"/>
            </p:cNvCxnSpPr>
            <p:nvPr/>
          </p:nvCxnSpPr>
          <p:spPr>
            <a:xfrm rot="10800000" flipV="1">
              <a:off x="3738425" y="1393551"/>
              <a:ext cx="2739810" cy="1942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rot="1800000">
              <a:off x="3411721" y="3316607"/>
              <a:ext cx="507291" cy="292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15" idx="0"/>
            </p:cNvCxnSpPr>
            <p:nvPr/>
          </p:nvCxnSpPr>
          <p:spPr>
            <a:xfrm rot="10800000" flipV="1">
              <a:off x="3738425" y="1393552"/>
              <a:ext cx="2966700" cy="2715630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2913581" y="4044232"/>
              <a:ext cx="1072788" cy="923693"/>
              <a:chOff x="2904154" y="4044232"/>
              <a:chExt cx="1072788" cy="923693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8689D81-9A6F-60F2-0B73-6D623F566591}"/>
                  </a:ext>
                </a:extLst>
              </p:cNvPr>
              <p:cNvSpPr/>
              <p:nvPr/>
            </p:nvSpPr>
            <p:spPr>
              <a:xfrm>
                <a:off x="2904154" y="4044232"/>
                <a:ext cx="1072788" cy="923693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800000">
                <a:off x="3402294" y="4089606"/>
                <a:ext cx="507291" cy="292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649E-03C9-0596-52FB-0319A75A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C590ADF-F149-57D8-5D94-F774B179F84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FD2476B6-14A1-C3F4-92EC-05608550C1C2}"/>
                </a:ext>
              </a:extLst>
            </p:cNvPr>
            <p:cNvSpPr/>
            <p:nvPr/>
          </p:nvSpPr>
          <p:spPr>
            <a:xfrm>
              <a:off x="3821882" y="2169580"/>
              <a:ext cx="4548236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CC12BE2-B17D-5D43-65F5-B76AA453C400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1310ECD-60F9-0DDC-E3EF-F182E71DA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725" y="4231203"/>
              <a:ext cx="1129461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F03D993-89E7-97F6-F229-C6C8E98F948F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F40DB7-B863-E47E-955D-615143BC1A23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B27275B-0917-489F-ADC6-4A0EBA7D6908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6287E-F83B-1537-56E0-7E434C45F705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211126-C716-7220-FFBC-8D2CA99BAA1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FBFCBF-E73B-D810-1122-8E5E55C3A418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B49301-489A-E0DA-B293-9E40BD9DC70B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FB4FD5E-8CA2-37B2-F39A-238519BBFDBA}"/>
                </a:ext>
              </a:extLst>
            </p:cNvPr>
            <p:cNvSpPr/>
            <p:nvPr/>
          </p:nvSpPr>
          <p:spPr>
            <a:xfrm>
              <a:off x="9393270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FCB5F7-DBA4-5A9F-4989-AE86657E8425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BD51AC1-4A47-7D7F-DA63-CCA3F730659A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8E5C015-532C-53D0-95D9-C2654FBA3E5E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74698E-5560-0E82-DADE-19E1D7CEF0CF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6DA564A-ABD3-A017-EDB6-1CACEBD4E170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5DDD3E-0B5C-980F-5549-1CD79AB98253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D541F0-E7E3-FD0E-46C4-79E3E6944167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8031B6-1A53-D770-DFE1-649862A2A19F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84F720-C5C8-7577-87B6-DE8369B25660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FD4689-3097-07E2-4CCB-7144E5C121E5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CD282C-0494-A75B-95C2-E3D08BA630B1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843E69-CF47-1453-E459-FE22EFF45AD6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9AA2C1-25AF-6C54-2955-193F03760335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84D502-07D2-2D6E-1FBC-D6360E9DD217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812578-6214-FED2-B2D3-AC5CE1109017}"/>
                </a:ext>
              </a:extLst>
            </p:cNvPr>
            <p:cNvSpPr/>
            <p:nvPr/>
          </p:nvSpPr>
          <p:spPr>
            <a:xfrm>
              <a:off x="841098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E4A6F3-0E3F-52B7-13C2-941306A55DAC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E52835-C60F-581D-249E-A94E1EE7703E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EE45BCF-696B-0026-C706-051F0A3683CF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 flipV="1">
              <a:off x="3992435" y="4231204"/>
              <a:ext cx="1120757" cy="28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7F955CB-6FAD-F22D-D6B8-DF11DCAB2B7A}"/>
                </a:ext>
              </a:extLst>
            </p:cNvPr>
            <p:cNvSpPr/>
            <p:nvPr/>
          </p:nvSpPr>
          <p:spPr>
            <a:xfrm>
              <a:off x="8206480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98E7E1-553B-C95A-7A9C-294AFBDC2D25}"/>
                </a:ext>
              </a:extLst>
            </p:cNvPr>
            <p:cNvSpPr/>
            <p:nvPr/>
          </p:nvSpPr>
          <p:spPr>
            <a:xfrm>
              <a:off x="8368920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6E0D4B4-2F58-C94D-F549-C58CDD66B477}"/>
                </a:ext>
              </a:extLst>
            </p:cNvPr>
            <p:cNvSpPr/>
            <p:nvPr/>
          </p:nvSpPr>
          <p:spPr>
            <a:xfrm>
              <a:off x="8278480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A9567BD-E7CC-B8DA-FC08-790CB51DC43A}"/>
                </a:ext>
              </a:extLst>
            </p:cNvPr>
            <p:cNvSpPr/>
            <p:nvPr/>
          </p:nvSpPr>
          <p:spPr>
            <a:xfrm>
              <a:off x="3668435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7F8D847-56B8-F5C8-DFD3-4EE29F24D5F5}"/>
                </a:ext>
              </a:extLst>
            </p:cNvPr>
            <p:cNvSpPr/>
            <p:nvPr/>
          </p:nvSpPr>
          <p:spPr>
            <a:xfrm>
              <a:off x="3463028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BBBF7A5-3A27-548E-59A2-5D45A34D934D}"/>
                </a:ext>
              </a:extLst>
            </p:cNvPr>
            <p:cNvSpPr/>
            <p:nvPr/>
          </p:nvSpPr>
          <p:spPr>
            <a:xfrm>
              <a:off x="3740435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3EB4168-259D-9F16-0166-D9E402F6E267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4065"/>
              <a:ext cx="93080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2616B26-271C-6CB7-D7C7-4DA2EF7BBB47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8458480" y="4234065"/>
              <a:ext cx="93479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57B293-7BF8-0607-6C3E-DC27020D8F0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A262DC4-824B-06B2-9223-D68130A53743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9EA460C-0B44-1A6C-3019-3825543E5C68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426788-F57A-2DFC-B547-4B2211F91DEC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CB4EC0-80A6-1AA9-FDA7-533E065F536F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3E5E063-43CE-0238-1E15-4C5864896D14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B4903F0-6EDF-1DA8-721E-D0201E950F0F}"/>
                </a:ext>
              </a:extLst>
            </p:cNvPr>
            <p:cNvGrpSpPr/>
            <p:nvPr/>
          </p:nvGrpSpPr>
          <p:grpSpPr>
            <a:xfrm>
              <a:off x="5633058" y="2769403"/>
              <a:ext cx="928800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D512B8-6A98-D170-9C5D-3DE42E84EDB6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7D14463-41D4-7D30-BA3A-899625A7E831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41685E8-5F8D-67AB-391D-D0089EF20B94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B7EE3C3-17AE-102E-24B2-D276C7319A6A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2D2D6-4DD4-C1D9-89EE-7BAADF04B4FC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EDA9370-45D1-16E7-40C2-BE12237BD454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1F384B-8429-1814-12EE-C427E310C25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848FB8-3D27-1CF8-0369-A8EB19FB5F6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7C5118-DBB0-92DE-267E-1DA35622C89F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9A4C0B4-BDA1-7207-34F0-37FD7FAD75FB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DF9945F-0CD5-EB3A-CC6F-E9EFCC4DB070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11E3EA6-8A5D-D054-5EFD-775D96E4BCA2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B729C9A-A1C9-CCD6-BE94-11222A91917C}"/>
                </a:ext>
              </a:extLst>
            </p:cNvPr>
            <p:cNvGrpSpPr/>
            <p:nvPr/>
          </p:nvGrpSpPr>
          <p:grpSpPr>
            <a:xfrm>
              <a:off x="3155466" y="3964065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0AB75E5-315E-9179-4BA1-BF30264AE783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4D84BE4-8635-6FA8-E5B1-22492DB137FB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F9DD927-46DC-7974-8FA0-80EEB5C2233B}"/>
                </a:ext>
              </a:extLst>
            </p:cNvPr>
            <p:cNvGrpSpPr/>
            <p:nvPr/>
          </p:nvGrpSpPr>
          <p:grpSpPr>
            <a:xfrm>
              <a:off x="8721404" y="3964065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97848370-5B4F-45A8-A602-36ECB5915E1C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EE1ABB9A-A5B4-85A3-4218-B5D8DA887477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A7FB399-6734-0D24-B385-583E5F057ADF}"/>
                </a:ext>
              </a:extLst>
            </p:cNvPr>
            <p:cNvSpPr txBox="1"/>
            <p:nvPr/>
          </p:nvSpPr>
          <p:spPr>
            <a:xfrm>
              <a:off x="7118105" y="4276923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1FA95B-B841-C5C8-80DA-426CDF799E45}"/>
                </a:ext>
              </a:extLst>
            </p:cNvPr>
            <p:cNvSpPr txBox="1"/>
            <p:nvPr/>
          </p:nvSpPr>
          <p:spPr>
            <a:xfrm>
              <a:off x="4072554" y="4276923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7D1669-FE21-B897-DA43-C79C3C15E641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4764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2ED2C126-AE9C-02BF-2490-AF47BDA38337}"/>
              </a:ext>
            </a:extLst>
          </p:cNvPr>
          <p:cNvGrpSpPr/>
          <p:nvPr/>
        </p:nvGrpSpPr>
        <p:grpSpPr>
          <a:xfrm>
            <a:off x="723656" y="579120"/>
            <a:ext cx="10744688" cy="5699760"/>
            <a:chOff x="723656" y="579120"/>
            <a:chExt cx="10744688" cy="569976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6CB19E4-8964-8D2E-4C83-E2FE82F06686}"/>
                </a:ext>
              </a:extLst>
            </p:cNvPr>
            <p:cNvGrpSpPr/>
            <p:nvPr/>
          </p:nvGrpSpPr>
          <p:grpSpPr>
            <a:xfrm>
              <a:off x="755900" y="767080"/>
              <a:ext cx="10680200" cy="5323841"/>
              <a:chOff x="755900" y="492760"/>
              <a:chExt cx="10680200" cy="532384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98B9BEB-5128-0032-2010-09DE2FBCA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900" y="1041399"/>
                <a:ext cx="10680200" cy="4775202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540C539B-47CA-9928-3A3A-8243F2F919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0" y="492760"/>
                <a:ext cx="5156200" cy="527304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2C3009-151C-E056-7B3A-61DD7C136007}"/>
                  </a:ext>
                </a:extLst>
              </p:cNvPr>
              <p:cNvSpPr txBox="1"/>
              <p:nvPr/>
            </p:nvSpPr>
            <p:spPr>
              <a:xfrm>
                <a:off x="3683000" y="650854"/>
                <a:ext cx="9877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Layers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F62550-09F4-5625-AA84-B236C4EF3A6F}"/>
                  </a:ext>
                </a:extLst>
              </p:cNvPr>
              <p:cNvSpPr txBox="1"/>
              <p:nvPr/>
            </p:nvSpPr>
            <p:spPr>
              <a:xfrm>
                <a:off x="9682480" y="650854"/>
                <a:ext cx="10016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Assets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B25DE15-6170-A21D-A02B-6045214F2732}"/>
                </a:ext>
              </a:extLst>
            </p:cNvPr>
            <p:cNvSpPr/>
            <p:nvPr/>
          </p:nvSpPr>
          <p:spPr>
            <a:xfrm>
              <a:off x="723656" y="579120"/>
              <a:ext cx="10744688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378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1273-76B2-9924-F007-70F6F2C2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051EA2-ADCB-A091-2FB2-FAFD2A7F62BB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503F1E-1766-84DF-78C2-3F084A6993A2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884450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CF4C9A-1F3A-8BFE-27EE-32EB0B4986AE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E45DC-B929-FE21-2348-F0B3109D3CBB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91D503-32B3-FA5A-C87E-438E90AA96C9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89812E-68ED-EA11-5215-A99F22894640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93B5DA-7431-A1B3-D71E-DAFE8833CABD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AD8444-B283-F357-E6D0-6E11695AE29A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C8A383-8BB4-71D9-1167-163C00C2E663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56E195A-E650-2E15-7B58-F0A4961A7CB9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81477C5-7014-3ED0-961A-DCEBEFF7A3CC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FF6C62-0EC3-EBF1-BE55-8812D084D18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9ECA985-4739-1A95-569A-D48D78DE094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1C3ED9-765F-EC42-54F2-5E47E45DB60A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6AF680-1087-82DA-1953-0D04F1A4CA9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2699DD3-C916-6516-D69E-AF6F3BD8F16E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C01531-45F5-4184-B5B1-B4024D06F6C9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028216-2F5F-7740-3C34-77524F9490FC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321C4E5-1637-D874-EFAA-284F48AE7293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358983-6C20-AD91-B305-4FA1E4C0B88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556CA9-73BF-2E0A-C484-3A38C608EE2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20F04A-FD54-8E52-8C67-3DD65789E8C8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9E2146-40AA-2437-D5C2-9B98C36E435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CA5DB8-1F42-6FFB-D409-B3475EC27F90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90A02-A493-AFE3-603D-E340F138591D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FFF68D-880E-6E08-35CC-EFB20304F93D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AE2AD2-1F6D-40DF-615C-A5C88AE3F081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E54BC7-BCBE-04E4-5B99-4DAF37E9E89D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19EF784-8A72-1FA4-1602-CC83C6BF7C0C}"/>
              </a:ext>
            </a:extLst>
          </p:cNvPr>
          <p:cNvCxnSpPr>
            <a:cxnSpLocks/>
          </p:cNvCxnSpPr>
          <p:nvPr/>
        </p:nvCxnSpPr>
        <p:spPr>
          <a:xfrm>
            <a:off x="4226115" y="4832620"/>
            <a:ext cx="887077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99595E9-F3BC-2741-2783-15E8D09ACCFF}"/>
              </a:ext>
            </a:extLst>
          </p:cNvPr>
          <p:cNvSpPr/>
          <p:nvPr/>
        </p:nvSpPr>
        <p:spPr>
          <a:xfrm>
            <a:off x="796617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532110-1B17-5D41-4B56-7EE60ADF9039}"/>
              </a:ext>
            </a:extLst>
          </p:cNvPr>
          <p:cNvSpPr/>
          <p:nvPr/>
        </p:nvSpPr>
        <p:spPr>
          <a:xfrm>
            <a:off x="8128615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7EB3B84-E605-7A07-6B71-2DFD47AFBB74}"/>
              </a:ext>
            </a:extLst>
          </p:cNvPr>
          <p:cNvSpPr/>
          <p:nvPr/>
        </p:nvSpPr>
        <p:spPr>
          <a:xfrm>
            <a:off x="803817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434CCA-234A-7D93-678F-5CC8CA0D2F9E}"/>
              </a:ext>
            </a:extLst>
          </p:cNvPr>
          <p:cNvSpPr/>
          <p:nvPr/>
        </p:nvSpPr>
        <p:spPr>
          <a:xfrm>
            <a:off x="390211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6A9042-0320-7ABC-F94C-6B5168F51DBA}"/>
              </a:ext>
            </a:extLst>
          </p:cNvPr>
          <p:cNvSpPr/>
          <p:nvPr/>
        </p:nvSpPr>
        <p:spPr>
          <a:xfrm>
            <a:off x="3696708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90FEF69-0EAA-43AA-A507-465D78134EF4}"/>
              </a:ext>
            </a:extLst>
          </p:cNvPr>
          <p:cNvSpPr/>
          <p:nvPr/>
        </p:nvSpPr>
        <p:spPr>
          <a:xfrm>
            <a:off x="397411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774E4-96B6-2CE7-E654-703D495A91B4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164484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9243AE8-AF09-236C-41E4-7F74B59A23AD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8218175" y="4832620"/>
            <a:ext cx="117509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BFF04A-A127-B650-EB16-A2C72267AD99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7F3FB-E91C-6FB7-B22C-C3B13A17483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96A4BA2-6332-A070-BA86-E2669A9F405D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238566-55B0-AA39-91C9-432A20DAC27A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D58B39-D367-1D87-36BB-D86E5D483664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ADB2153-DA94-5D4D-584F-C7E7CF49D6E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7EE56-C805-4FE1-0F94-58966F5399CD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737D4B-F1E0-4D95-1530-744EF3F553E7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74CAD3-1CD4-8014-4C71-F837D7F22801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601C88-7077-CF8F-A47B-5C0172B05614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2BA009-B16A-D2C0-A98B-74A77842C14E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7F237C-1F32-CFCA-AFDA-1089CFCED866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44136A-0487-D078-0DD1-FA1E35299E23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0211C3-8E37-0FDD-D802-8267BBD4C981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948B3-1910-86B5-69D3-79B9E6C6A664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DFCEE1-CA4A-EE70-E835-AC893069D94B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83771D-56E4-A5E4-AAD2-30487CB58777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E37CF1A-EBDE-F551-22EF-7673CCAF3D8D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4A203DC-956E-17D4-5753-BE177AE1B9FA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CB297C-8E53-D94D-37AA-14910A31D106}"/>
              </a:ext>
            </a:extLst>
          </p:cNvPr>
          <p:cNvGrpSpPr/>
          <p:nvPr/>
        </p:nvGrpSpPr>
        <p:grpSpPr>
          <a:xfrm>
            <a:off x="8645433" y="4562620"/>
            <a:ext cx="320580" cy="540000"/>
            <a:chOff x="7248301" y="4562620"/>
            <a:chExt cx="320580" cy="540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780D178-97C0-C6F7-DB03-6B5DE0843EA2}"/>
                </a:ext>
              </a:extLst>
            </p:cNvPr>
            <p:cNvSpPr/>
            <p:nvPr/>
          </p:nvSpPr>
          <p:spPr>
            <a:xfrm rot="16200000">
              <a:off x="722688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5649467-3E3E-5716-E19E-877878BE7B0F}"/>
                </a:ext>
              </a:extLst>
            </p:cNvPr>
            <p:cNvSpPr/>
            <p:nvPr/>
          </p:nvSpPr>
          <p:spPr>
            <a:xfrm rot="16200000">
              <a:off x="705030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20797A-5493-F5EE-3156-235B001E2ADE}"/>
              </a:ext>
            </a:extLst>
          </p:cNvPr>
          <p:cNvGrpSpPr/>
          <p:nvPr/>
        </p:nvGrpSpPr>
        <p:grpSpPr>
          <a:xfrm>
            <a:off x="3231583" y="4562620"/>
            <a:ext cx="320580" cy="540000"/>
            <a:chOff x="3092879" y="4562620"/>
            <a:chExt cx="320580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D2956-F59D-1FB2-7E7D-0F54E8AE52B3}"/>
                </a:ext>
              </a:extLst>
            </p:cNvPr>
            <p:cNvSpPr/>
            <p:nvPr/>
          </p:nvSpPr>
          <p:spPr>
            <a:xfrm rot="16200000">
              <a:off x="307145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30A93C2-0498-542C-7C1A-0997AB3A28E1}"/>
                </a:ext>
              </a:extLst>
            </p:cNvPr>
            <p:cNvSpPr/>
            <p:nvPr/>
          </p:nvSpPr>
          <p:spPr>
            <a:xfrm rot="16200000">
              <a:off x="289487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5E859FAF-BB02-9C50-F2E1-E13C82FA889E}"/>
              </a:ext>
            </a:extLst>
          </p:cNvPr>
          <p:cNvSpPr txBox="1"/>
          <p:nvPr/>
        </p:nvSpPr>
        <p:spPr>
          <a:xfrm>
            <a:off x="7047550" y="48783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17893A-4317-7C7A-A14A-4DCDA2CCA33C}"/>
              </a:ext>
            </a:extLst>
          </p:cNvPr>
          <p:cNvSpPr txBox="1"/>
          <p:nvPr/>
        </p:nvSpPr>
        <p:spPr>
          <a:xfrm>
            <a:off x="4192757" y="48783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8E7093-CD61-21E2-4C75-F1BAC1BCEAFE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7BF067A8-C398-7A02-50BD-EEE747572B6C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58EE108A-D232-FDA9-2E8A-0CB22905BCE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25700AC7-2B40-CFA9-6C89-769779D34BE2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D3EAF4-5CDC-F017-E912-BB56E1284502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8A3C7C-BAB3-806F-FEEE-E486D469171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2BEB-68DD-3A94-3804-53E879BFBEB6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F1AE1-19F2-400D-63C7-C10A6403250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39338D-FFD7-B7CA-C0AE-FDAE11DEFA4A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2C1AEE-86A3-5598-D41E-99FC304F7041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573AA2-1E10-5965-AE77-D16CBF40BEFB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A9F659-3EBF-70CE-52E4-05A6E9EC1555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BE1A2-3714-A208-5410-B222573863E9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423862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9E0-2C37-9CF9-730C-99D70F98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2BF02-78F2-14BF-D3C8-F23B0B4EABCF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DA382-C13F-4E84-722B-C3E9B82144EE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67C3D-3E62-C20F-51CE-E1DC6B5221A4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FA88D-BEF7-9F46-1BC2-1AC02C5BF2DA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A022-81DB-6D22-78C1-87D21DE7774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626BF-6BC0-2158-1B06-BA11A3443220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282E5-CE77-FA87-A739-9A00017A3E6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69005-164B-71AD-68C5-B9CCE62F94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5ECDF-ABB8-3355-40DF-D6ED2C63238A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A0F7D-E953-3A36-B510-E5BC1442E4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5F6F5-27CD-2307-7479-00F049780DF3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DE812-B07A-34BF-8E10-428626180B0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85D0-F02A-E66F-0F45-C6D4885795A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762D8-0317-16AE-C6C6-2D6852F98B7D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E5AF0-5E05-35B7-BF98-1D57730738E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E1AA-968B-C9AF-0917-2D4D1A1DDE4E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72B15-E27F-CDFF-1233-450336C35257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9F5BB-BCB5-47CD-35F6-0EBB62AC1C66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E6BFA-F643-0D86-416D-C35E773D3CD2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C8028B-0EDF-7006-370F-FC91B05583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1C76B1-AFC0-B9D7-4562-342820981488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D1C71-DBBD-61FB-86B5-503BF439343C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88337-F2EB-7ED6-0B05-338EA1A00DC9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6282FE-846A-E8E9-AB38-33BB1A08B4B1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EDB30-2034-2773-FA48-50363E459AF2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2093C-1C5E-F250-81B7-56BB43DE248C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F7D9A-BECF-F292-D148-62703478790D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E24E4F-5143-7FEB-D88B-75C66157EE02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11EEE-F563-92D7-541C-BA51446A6872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815F7-6A1E-7080-A191-DD623662D736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54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03B1-D407-6799-D2E9-421B2C76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C3893-F546-F251-918B-92584F33B077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0044C-43D6-F646-C8D3-ED5247775B7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4C2B-D591-97CB-9BBC-44B7C4CB257B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DA7E-3540-A08A-1664-D5CA92C368BF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8968-0E81-7DF9-E4EE-D520AE8743E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07F7D-B847-4281-8429-6D46C816092B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6263E9-839E-7E7F-A3AB-20DF3CC3921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B7945B-455C-DB4D-2650-D4D5E5FC5FEC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0B010-1EE7-E59A-804E-7B1FB0592B31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4D4A8-D664-3BF4-5CF7-2BBBE00A445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DF02B-7631-FF0D-2BDD-E6C16E1CE168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C3A7E-DEA6-465C-582E-5E5E795DA4F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2ED74-5558-5A86-9096-13976860DC6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9FBBF-C988-A84C-F0E9-D375CE2CA115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82BC-1A66-22D7-BA81-8FCB65D97CB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64F97-B8DE-67D6-4BDA-2EF8572D1DF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368AA-29BC-5E75-051F-E970977151B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8E94C0-42EA-19E9-B77F-C22306406189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FFE2E-8BE1-2605-1EE6-893FF16FF8B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D121C3-6147-490E-0DFE-3478D7B57CD5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1591-5E0D-C5DC-DA2C-2D2886724765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49CA1-C2AE-3F64-C93F-25BD59858EA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F4077D-FDB9-FCB6-1EA8-2165700283B5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C2B83-BE55-FD6D-306A-FBF9C165750C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891942-AB5F-B41D-241B-2C0C26E5C066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80A8-C1F9-A202-698F-A8CCAC30A1CE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A97FA4-233B-B88A-B155-5928EAF868A5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229867-DB5B-3C1A-1627-9D06C018F171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59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B2CFB-99B0-0DBF-8CE6-F2CBD8F1B15D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1DB0-9F40-A184-254D-5E6DE22291C8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9C5C-21BA-876A-17F7-34BB94955633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7A51E-FA3E-B2DD-9C28-F63D32CFB1A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23EA9-D4FC-B03A-A473-C26E94922316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33B18-2761-ED25-4ACB-9E2653C6C0DF}"/>
              </a:ext>
            </a:extLst>
          </p:cNvPr>
          <p:cNvSpPr/>
          <p:nvPr/>
        </p:nvSpPr>
        <p:spPr>
          <a:xfrm>
            <a:off x="5111734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36EC49-3E22-511A-33BA-9A45AED801CF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AB21-8218-1B55-CEC2-8C264CDA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455A7E-8DB1-6DDE-8C84-860AC6D608D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C4790-351F-9305-D7B3-45A39695A45D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1530-F87E-039B-661B-3E591130BBC8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2C355-1A9C-92CC-20DD-F9AD30739B3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BB78E-C292-9472-6010-7FEC449EFD5A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0E8B4-3366-A3A6-6A15-E77E16072816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7BD44-7372-0B6A-35F6-738D4365FD18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D1B41-9280-B4CA-9B6C-96D50A2B5823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FA3303-BB6A-BAA3-CA8B-609BCA2A160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F6C6A-6295-1C6F-A27C-8A0FD7CCB5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5F58-4017-6C67-C6D7-0596CA6F292C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954CE-D5CD-FE21-C681-390AAC811FA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94E9D6-8538-1F93-0972-9F164AA46006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5ADDA-51A1-E0C7-3FED-08FE0495DE2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A24E8-2C78-AA0F-31C6-BB29999001B1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E912-CEE1-2693-395B-821D53387B84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4D358-E7F9-814B-B46A-08F095B88E9F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DB537-1F31-AF38-B5FE-D590A9A4F06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9A9F4-E723-B800-EA90-9530FA77604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1F5FFD-CBDE-53A5-5585-56194BFC589A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9CCFBE-E9ED-CD89-106C-1B7E5F29CA5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F0CAFE-6B54-0559-848B-782CA8FD3BD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C47EC-15EB-5770-18BC-B41F78CEBE6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4A2E0-7FFF-0512-ECF0-6CDEDF49A44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39CA493-C7E3-B658-E426-021A70E9775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B5384-38F0-C2CC-4262-26E70F90103D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A336-5F7C-9B5A-936C-F4AA6E10D74F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D0B31-8EFE-A1AC-E1BD-E1B85541FC1C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41231-5C69-B26B-A34B-255B5573D1FC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AC913-C0EB-C228-F582-A5B80EC1785B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5AA7-B6D2-34D9-0B9A-3DEC0CF2C970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155D6-546A-7F56-7256-68889D74FC1B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3EE9-D822-BED7-7F1C-EF0FA1BD7799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B89C69-DBD0-5E90-F232-7DB98D746CE9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D1411-94F7-50B7-56AE-B2215665E8D2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F5275E-3A45-28EA-304D-F8B4D4BE6E99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F3F070-BC6D-3D97-FE16-F1AC72BE7D16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6B7450-AC05-3220-A838-2A70D9EB1A70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134F0C-2153-88B9-14C7-34326143CC7E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4A9E2-D36A-86D0-C89A-FB0A58C20E0D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3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378A-C5A2-1BCB-BAA7-72DD9BF2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3C447BE-35D1-909E-A75F-9147156FDE97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15E298-5559-D91D-9A76-F1F3A90175B8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25E845F-3EB9-2A31-49B2-292440BE6038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E32B-D916-5089-1C04-BEBB39E2B631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A4E52-ECC9-BDFA-47E5-556CD33CFF55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4B5D2-D70A-065A-C987-2F38CDB473C7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B232B-43AD-50CA-143F-C6E920A70933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EE62E-0592-90C3-D321-F322EDFD093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CF4EB-09F7-53BE-7893-F13C82A512C6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E0B15-54F8-3157-F5D5-3E9F3C393BF8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2E75A-E89F-B438-6624-41B900C8DB4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B6099-F44D-4665-29A5-F0C559E42DF7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C9983-8023-430C-9949-3115CB267546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26804-AA32-814E-EC08-1FDF529C720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05419-A4B1-79F2-AF75-8583FA2EB21F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ED530-EC9B-082E-8B1B-85DA11E2C5CA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2303-771E-BEA9-8B43-A8C338EBB92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74A8DC7-BFB8-1493-585B-3DC26FD76045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1E1D23-1C7C-89F4-5838-D320754E9AA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D6EDC-ABFE-54BB-9EA0-C782B2FC9379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39CB4A-CE5C-40AF-687A-60687CD981F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0267" y="2875574"/>
            <a:ext cx="686771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2E5FF-CFB5-B00A-505D-21BE3463FE94}"/>
              </a:ext>
            </a:extLst>
          </p:cNvPr>
          <p:cNvSpPr/>
          <p:nvPr/>
        </p:nvSpPr>
        <p:spPr>
          <a:xfrm>
            <a:off x="5111734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9C937-EA45-017C-9D16-D5A4302518D6}"/>
              </a:ext>
            </a:extLst>
          </p:cNvPr>
          <p:cNvSpPr txBox="1"/>
          <p:nvPr/>
        </p:nvSpPr>
        <p:spPr>
          <a:xfrm>
            <a:off x="5418379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EEA3B-C29E-C2D1-C81A-E4E79B06324E}"/>
              </a:ext>
            </a:extLst>
          </p:cNvPr>
          <p:cNvSpPr txBox="1"/>
          <p:nvPr/>
        </p:nvSpPr>
        <p:spPr>
          <a:xfrm>
            <a:off x="5718333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2E30F-2DB7-F3F8-3DEC-2125CC432D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85097-85C1-D7D6-BC80-C2DF299AA4E1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92F63-991E-31D0-B23B-8DB36E57381C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D665C-3854-6779-5F8E-B34708407F7B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E8DDD-F543-35A2-9A9D-C562E22567CC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83F86-5989-8FDE-6C8F-814C24951079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6C66-8A08-147C-69BA-A9922E26224D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C225-31C2-92C5-0C48-195AAC67FAC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13ECC-98F5-CCBC-98A0-83C63FE14C68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B63A9-19A6-181D-6A4A-CED99E23F0B4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C38359E-1136-D0F2-007B-7CE9D94767AE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4525A3-F04D-A9A6-D55E-04F88096E62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8740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9E1DA5-0DED-038B-27E3-606317AE4C88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399FDE-1382-7CC1-A260-D06B57696C05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60BA54-62BA-5D4B-600B-7DEDCD63BD4B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93C929C-A7A1-4E2C-5D35-9AD62BE2B7C1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D3DB7-E2B9-66ED-6F68-97AB85C2549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0267" y="3136020"/>
            <a:ext cx="67596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F789D18-EF3D-9272-C23D-18F58007422C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F3F4A-77CC-7015-6C18-2C5D70BAD6EA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9B5E0-44A8-2A38-4B66-5FEC3540DA75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E31320-44A0-5220-91CB-7E16BF1816B5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72604B-A85A-3C50-85D4-AFF51C951EC8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D751C5-550E-7B58-B1F4-C939E23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38F878-E560-6CF7-20CA-25345798607E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9220-BF76-CD24-E482-E4AED41C64A9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19A8C-7A67-CBA7-EADD-F5814F6D9A9D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E96F48-3364-EC2D-2574-0FFA28B07BB4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5C01E-57E8-BA03-91F4-65AF2605DA01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F9BB5-106C-B7BB-9C17-16F504BB236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FAAE3-C55C-6728-4D2D-915B2CE81EFB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103557-1F96-3139-AD36-773B77C8AA3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F17425-18A5-A47B-7F8D-28F0B9997EE3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CABAF-5BB2-CD4F-8D88-8FF8E0B8AF8B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5C2029-A76F-A69D-F160-8F7A6E1C51AD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EDA370-7890-983C-0A29-71CC806944C3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776950D-043B-B2CC-0C39-AF62DF203F5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74E1DE-8495-2634-2576-25D717E0ACF1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53262E-C105-391B-C8A4-875CA16D7129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880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42480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9358" y="302885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393270" y="932794"/>
              <a:ext cx="1968533" cy="3678290"/>
              <a:chOff x="8756375" y="932794"/>
              <a:chExt cx="1968533" cy="36782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D785F2-BB2A-B04C-50F5-07C75850D825}"/>
                  </a:ext>
                </a:extLst>
              </p:cNvPr>
              <p:cNvSpPr/>
              <p:nvPr/>
            </p:nvSpPr>
            <p:spPr>
              <a:xfrm>
                <a:off x="8756375" y="128983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D3CB95-0B59-D935-69FB-D126C29E76D8}"/>
                  </a:ext>
                </a:extLst>
              </p:cNvPr>
              <p:cNvSpPr txBox="1"/>
              <p:nvPr/>
            </p:nvSpPr>
            <p:spPr>
              <a:xfrm>
                <a:off x="9051863" y="136712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ABEBF8-CDC5-7CEB-D7E4-B1347F878076}"/>
                  </a:ext>
                </a:extLst>
              </p:cNvPr>
              <p:cNvSpPr txBox="1"/>
              <p:nvPr/>
            </p:nvSpPr>
            <p:spPr>
              <a:xfrm>
                <a:off x="9483423" y="169530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A5B45D-3326-975B-0EA4-E9C4BC85CE6F}"/>
                  </a:ext>
                </a:extLst>
              </p:cNvPr>
              <p:cNvSpPr txBox="1"/>
              <p:nvPr/>
            </p:nvSpPr>
            <p:spPr>
              <a:xfrm>
                <a:off x="9397599" y="93279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995E1A-7E00-C832-0D2A-EC0F29A1B4CE}"/>
                  </a:ext>
                </a:extLst>
              </p:cNvPr>
              <p:cNvSpPr txBox="1"/>
              <p:nvPr/>
            </p:nvSpPr>
            <p:spPr>
              <a:xfrm>
                <a:off x="9296802" y="3489642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F3C0F2C-811F-DD71-BEB8-2B8B1ED9E1E0}"/>
                  </a:ext>
                </a:extLst>
              </p:cNvPr>
              <p:cNvSpPr/>
              <p:nvPr/>
            </p:nvSpPr>
            <p:spPr>
              <a:xfrm>
                <a:off x="8756375" y="385132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937997-E73C-C149-41DF-4AD1E0C0CA5A}"/>
                  </a:ext>
                </a:extLst>
              </p:cNvPr>
              <p:cNvSpPr txBox="1"/>
              <p:nvPr/>
            </p:nvSpPr>
            <p:spPr>
              <a:xfrm>
                <a:off x="9051863" y="392861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B6D8553-491B-91CC-8C47-7DAD99E0D16E}"/>
                  </a:ext>
                </a:extLst>
              </p:cNvPr>
              <p:cNvSpPr txBox="1"/>
              <p:nvPr/>
            </p:nvSpPr>
            <p:spPr>
              <a:xfrm>
                <a:off x="9483423" y="425679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66971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714759" y="135666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91576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199824" y="110339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308829" y="159584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835269" y="932794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4133" y="423120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4138" y="394491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4726" y="394491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1432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6138" y="4231203"/>
              <a:ext cx="14271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3273880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7458" y="3093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3192" y="128983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7933" y="150043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2049591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2901" y="266918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2901" y="244836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2901" y="222754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3192" y="128983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3192" y="178079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34653" y="3961203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7550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2757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0" name="육각형 79"/>
            <p:cNvSpPr/>
            <p:nvPr/>
          </p:nvSpPr>
          <p:spPr>
            <a:xfrm>
              <a:off x="2996254" y="582275"/>
              <a:ext cx="6210394" cy="569345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45899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3CB1D2B-4D06-8D8E-668F-FBD25226ECA8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20B3B80-D7DA-38E1-F6BF-9D7CFA9D6B2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4F9AA339-3DC8-07F9-9052-0995719DFEC9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77BD0-3269-E124-0E7D-B80DC8B2D22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C12F0E-393D-94AE-B3D9-E3E7E82D1302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CD3197-B1DC-0822-F63F-43AAE48BCAA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E90A6F-72EB-581A-7EF1-B4BDCF4479BC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D181C-6974-3EFF-E711-4A72B261C6F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9000D-231E-9EE0-1F1D-87A04C2A2D9D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785D22-177C-56F2-EFFD-D68051F02E7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08D26-8D24-43F4-D9C2-D85A0F60EF8B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CE716-2D10-E824-4A32-21198EA28ED2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75DF8-E930-36F5-E715-D9DD3C55699A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F9F6-2BBD-F89D-B00A-E20E16E4D013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2E518-8BCA-45AA-340C-282CBD6C889B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D8357-C3C8-ED55-F2C8-DAD91B01171E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A56E1-C65A-F321-9965-C682B08A518E}"/>
              </a:ext>
            </a:extLst>
          </p:cNvPr>
          <p:cNvSpPr/>
          <p:nvPr/>
        </p:nvSpPr>
        <p:spPr>
          <a:xfrm>
            <a:off x="3221487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941A4C-F055-B9D4-67E0-CF12DFDD94B6}"/>
              </a:ext>
            </a:extLst>
          </p:cNvPr>
          <p:cNvSpPr/>
          <p:nvPr/>
        </p:nvSpPr>
        <p:spPr>
          <a:xfrm>
            <a:off x="3221487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5834E-EA95-799C-CD2B-9C93ED7B6A97}"/>
              </a:ext>
            </a:extLst>
          </p:cNvPr>
          <p:cNvSpPr txBox="1"/>
          <p:nvPr/>
        </p:nvSpPr>
        <p:spPr>
          <a:xfrm>
            <a:off x="2011892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757CDD-9EFA-B8DD-BC0A-9FD78C74CB20}"/>
              </a:ext>
            </a:extLst>
          </p:cNvPr>
          <p:cNvSpPr/>
          <p:nvPr/>
        </p:nvSpPr>
        <p:spPr>
          <a:xfrm>
            <a:off x="147146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4D621-C413-B88D-1DB0-F720F5B901F8}"/>
              </a:ext>
            </a:extLst>
          </p:cNvPr>
          <p:cNvSpPr txBox="1"/>
          <p:nvPr/>
        </p:nvSpPr>
        <p:spPr>
          <a:xfrm>
            <a:off x="1766952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9522F-F964-2781-AFDD-8BC5AEC49266}"/>
              </a:ext>
            </a:extLst>
          </p:cNvPr>
          <p:cNvSpPr txBox="1"/>
          <p:nvPr/>
        </p:nvSpPr>
        <p:spPr>
          <a:xfrm>
            <a:off x="2198512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5E5494F-E64C-D052-82F2-18704504772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0D781BD-6EA6-E8C4-8657-1CA2122BB5B6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1D-0098-DF4D-061E-CE18D0670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67CA8FD-0387-C77E-C4F8-378749233013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BF8D02FC-8E73-320B-65D0-B9D97255A328}"/>
                </a:ext>
              </a:extLst>
            </p:cNvPr>
            <p:cNvSpPr/>
            <p:nvPr/>
          </p:nvSpPr>
          <p:spPr>
            <a:xfrm>
              <a:off x="3241191" y="2169580"/>
              <a:ext cx="5720520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DD72CE2-D333-3067-277F-6270466AB735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B536B08-F862-D574-BC61-4DD7B6775CF7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17398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0656D3-C778-4FF1-4EBE-FDEE89298C98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5D8800-9E70-32FB-DEC5-92C6C6E1D71E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A4CE85B-5FA9-9E3A-E07E-01D80324A127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8FCB4E-020C-63CB-4372-588470A343B4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71FA7C-B826-6DDA-A986-66734660528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8C66C0-B233-2BE0-5E3C-3EDA63AECE72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8F7323-F39D-B920-1FF9-D80796C3D97F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928C819-E0D4-96D2-C5DC-B095401BBDC9}"/>
                </a:ext>
              </a:extLst>
            </p:cNvPr>
            <p:cNvSpPr/>
            <p:nvPr/>
          </p:nvSpPr>
          <p:spPr>
            <a:xfrm>
              <a:off x="9393270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BEDD5E8-2C8C-A154-1F15-C0E03D5511D8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B1E409-69F8-D8A9-F712-B745555FBA03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BF0DAC7-015C-0CE2-9841-C399AC73DE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CF66D8-ABF3-4D93-2B8A-46787C506C14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4CDAD02-AD8C-3C48-5B82-F7C4000B99A6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5EEC24-C2D7-D715-3570-AEEC39DED01F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89B556-141E-2819-976E-07160F51F0F1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333DE0-8DB6-35BB-A461-3F5C9A6A6F11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011E3A-3726-F745-2545-A64375F4C1DC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F1B2B3-62AA-836C-185B-FFD2FD5EA10D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FEA7D-4813-DF5B-B94B-068A42420A2B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40F7F5-0CA6-2D3F-E241-100A4954CDB8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1CF6DB-4B21-5BEF-7FCA-0D52DBAC2459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377484-70CB-F2F5-D5BA-C9D3BE667B88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6F3381-4922-8D26-3DB5-810B19AD37D5}"/>
                </a:ext>
              </a:extLst>
            </p:cNvPr>
            <p:cNvSpPr/>
            <p:nvPr/>
          </p:nvSpPr>
          <p:spPr>
            <a:xfrm>
              <a:off x="841098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CC9DC5-1143-5AD6-F5EC-0847109D6C60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F9CA4C-F29C-506B-8205-72BE7D4FDCA0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09A926-3329-630C-4A0D-76540802181E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3386693" y="4231203"/>
              <a:ext cx="172649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C0E35EA-91F6-438F-1B45-59037D820A3A}"/>
                </a:ext>
              </a:extLst>
            </p:cNvPr>
            <p:cNvGrpSpPr/>
            <p:nvPr/>
          </p:nvGrpSpPr>
          <p:grpSpPr>
            <a:xfrm>
              <a:off x="8821578" y="3944910"/>
              <a:ext cx="529847" cy="572587"/>
              <a:chOff x="7712680" y="4544522"/>
              <a:chExt cx="529847" cy="572587"/>
            </a:xfrm>
            <a:solidFill>
              <a:schemeClr val="bg1"/>
            </a:solidFill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AAF2A00-5BF5-E074-512A-B94678465357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11E344C-AEFE-DD36-AA24-BDB7A0DC55CE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72502D8-EF9D-FDCD-4C30-C0F88CD7304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1BA834E-3030-EE69-6BA9-ECABFF9743EA}"/>
                </a:ext>
              </a:extLst>
            </p:cNvPr>
            <p:cNvGrpSpPr/>
            <p:nvPr/>
          </p:nvGrpSpPr>
          <p:grpSpPr>
            <a:xfrm>
              <a:off x="2857286" y="3944910"/>
              <a:ext cx="529407" cy="572587"/>
              <a:chOff x="3941839" y="4393927"/>
              <a:chExt cx="529407" cy="572587"/>
            </a:xfrm>
            <a:solidFill>
              <a:schemeClr val="bg1"/>
            </a:solidFill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866C9D9-35D2-5724-B4A6-BCE291C0E200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D571282-7D75-C71E-7F2D-75C5A158CE26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F649BF3-5752-5F1A-6F82-D59DE7418A53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5B857E3-4FE9-E6C5-4CE5-389F569B781D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3250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4C99EAD5-4B18-CAB2-6D90-477CE6FD1278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9073578" y="4231203"/>
              <a:ext cx="3196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87EF13-826B-D567-6F40-B6AD9B124C8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E67ACED-C3EF-1BCD-2D7D-032117B57A1D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39AC25C-0B85-44B2-C410-4B6B36283013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B9908A3-0568-EE49-B0C0-8595A48474E7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D92BE7-D47F-7748-A307-81E876DD60EA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517B65A4-CB71-4908-858D-505E44F846A3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3A36906-5156-482D-88E1-E3F255837E20}"/>
                </a:ext>
              </a:extLst>
            </p:cNvPr>
            <p:cNvGrpSpPr/>
            <p:nvPr/>
          </p:nvGrpSpPr>
          <p:grpSpPr>
            <a:xfrm>
              <a:off x="5632901" y="2769403"/>
              <a:ext cx="929115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D01E283-6C5F-40B8-D268-CBEE3DA840D8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4BC3C2C-1B60-E1C5-4CD1-72BB3419DFBA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E7F8B62-5E54-3410-3EEF-CB6D69938E12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67676BA-CE48-6AFF-0523-A1D35CB9ABE8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686B28-C53E-0BC6-F112-D654D3472AA4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604B8B9-F94E-9883-8AB8-B6B367F1E6B9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110B3E-DE11-95C6-1BA0-AA64DF42FECB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13AE67-13CB-51BA-E551-700F0B677DB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5EB537C-39F0-A0B0-0A97-229481BB49A8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5325890-6B5D-DB29-A9DA-CAB8D8AB87F9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B6624A-CADF-6784-9224-F1D3057C28BA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D1731A-C38F-2E91-AC1B-1137453C0BD0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2D0025D-F377-D1E2-978D-4D76F99E205B}"/>
                </a:ext>
              </a:extLst>
            </p:cNvPr>
            <p:cNvGrpSpPr/>
            <p:nvPr/>
          </p:nvGrpSpPr>
          <p:grpSpPr>
            <a:xfrm>
              <a:off x="4089652" y="3961203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862DBA4-A12F-BEF7-D75B-B69018434227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4E90783-18C0-A42A-B058-BC88DBBD80CA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049AB6-86D1-848A-81B0-B472C3BF4772}"/>
                </a:ext>
              </a:extLst>
            </p:cNvPr>
            <p:cNvGrpSpPr/>
            <p:nvPr/>
          </p:nvGrpSpPr>
          <p:grpSpPr>
            <a:xfrm>
              <a:off x="7791362" y="3961203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4148958-4181-9C83-EDA9-BEB2CE456B7F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5B2EFA7-700C-469D-2859-5942D2FB25FF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0E91FD5-52C0-226F-5230-1FBAB42C43BB}"/>
                </a:ext>
              </a:extLst>
            </p:cNvPr>
            <p:cNvSpPr txBox="1"/>
            <p:nvPr/>
          </p:nvSpPr>
          <p:spPr>
            <a:xfrm>
              <a:off x="7423302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6C9AD6-2506-5B77-1CA7-D27103FAA09A}"/>
                </a:ext>
              </a:extLst>
            </p:cNvPr>
            <p:cNvSpPr txBox="1"/>
            <p:nvPr/>
          </p:nvSpPr>
          <p:spPr>
            <a:xfrm>
              <a:off x="3769683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13B42EA-BFCE-5135-0EC4-3BCF97429E4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401612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7F06-C992-DB41-82D0-06F80AC3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9EF306-6D8B-DEC9-F224-5BBBA12EA498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78517A-0367-A31F-EBB9-A4868309377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EE352C-3E96-AF4D-235E-0D37D91E7D5F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A40BD3-056F-688F-B02C-B9B52B858713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EC1896-3543-743B-18B7-A787EFB495CE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73AB3-8E16-8CF3-A4F5-0448C7A92283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AF0BDB-1CAE-4501-DC3D-D43B5DCE4794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98A08D-EAA5-44AE-65E2-01DB341CAAAC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02B46F-B7B4-856D-F047-7EE1E9BB9F4B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9E018AA-70AC-D5F6-660F-DFE393FF8B0E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2339544-ED02-B8C4-9603-B41A6EEC3CC1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A95AD11-A388-FFAC-10DF-01BFCB503798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DD3EEA-BB8C-7310-F910-1F8103359CBD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268E658-6605-95E7-8182-6E48B95A6E7B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E1D38D9-AC22-19B1-8847-A1501216DAC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A18395-AF4D-292C-D552-9F5F41D6CD7A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5FFB39-9E01-D18E-299D-12AAB608EB8C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CA3BFD-6C20-5512-DAB2-8B055C98AE2B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041805-4E0D-48F3-E1B2-260497C31DBC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96E68-AA65-DA7D-A151-09777BC3AA78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2CF452-0610-647E-FE10-61F95E9EC4C8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0B3F84-0111-103D-F029-752A980E36F7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685077-0AAD-BDF2-AB10-6C10961A4AD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B66720-E754-0137-6E1C-B082A53F5127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291FA2-9FD3-ABD0-8784-DC293E44D9FA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A2FA5EA-99D1-2A75-4766-641D889CCCE4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6ABABB-49F2-3828-A515-1905EB31D51A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FDC449-E589-7539-C447-96C1C1B40683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D71645B-CADA-2657-471A-8B042819C4E2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4F41C6B-1FBC-0C70-58C2-0877A2CFF95C}"/>
              </a:ext>
            </a:extLst>
          </p:cNvPr>
          <p:cNvGrpSpPr/>
          <p:nvPr/>
        </p:nvGrpSpPr>
        <p:grpSpPr>
          <a:xfrm>
            <a:off x="7714138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EB4760-1370-6FEE-3EF6-D34391D62E3B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C2100A-C230-EC0E-423E-0342F9412546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A3083AB-BD70-1BB1-56C4-37FFA67DF8B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F4BBA3B-7D79-F2BF-917C-31146AE75B68}"/>
              </a:ext>
            </a:extLst>
          </p:cNvPr>
          <p:cNvGrpSpPr/>
          <p:nvPr/>
        </p:nvGrpSpPr>
        <p:grpSpPr>
          <a:xfrm>
            <a:off x="3964726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150D359-9081-1B84-421E-2A0944A4101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353EE69-9557-35D3-A612-8C03825A01C4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450C390-75A3-46E8-9464-A5B80CF9AE7B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7C36D96-44DC-DE8D-A7DD-65A7E7E99A2A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677624D-02D4-D75E-A94B-B0B35179E023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832620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CCF74-800E-9343-7281-6B9195A27960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6CE3F3-D9B1-03D3-8374-E4BFA51ACDE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6E4D188-F041-5A42-864E-C6FAE5A0E0CE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ECD7859-1F5E-B893-82F1-A8BCD5402B45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1CF45B-1325-B7F1-A781-9E87678275EE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19481F-85EF-29A7-E399-B1A5AB2DB8F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0087D0-FED0-4E57-5331-10B9308F58D2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EEE565-0C16-341C-FB9F-4352B13807D1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FFC5E4-628B-B809-3A90-1C2BCD9ADE65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D97308-A5FB-3AB5-353C-5B7AD7CAD526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20AE6-8D7F-DC23-9CBD-39C10F7F68FD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8DC6E-1A0A-84E4-DA90-118C66E4332F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05A44F-72A0-B377-2913-B4F7315DC5EB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CB5E39-069F-340B-D69D-FDCDBDE35486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8F171-0A66-FFFD-C371-9B2CFA4D9DEF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7C8EBD-F803-1E22-2E95-AE015A28A53C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0D8E2F7-4170-6B61-850C-52EE63F92279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58D762-0A1D-4038-31CD-DB31AC27A9D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63E92E-B3E0-8C58-74CD-03F7A7126396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5BC420C-9F42-CB13-A0A8-CAAF2CC3D4E1}"/>
              </a:ext>
            </a:extLst>
          </p:cNvPr>
          <p:cNvGrpSpPr/>
          <p:nvPr/>
        </p:nvGrpSpPr>
        <p:grpSpPr>
          <a:xfrm>
            <a:off x="4634653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F38B666-D206-C9CE-4E85-FA4F46B0EABB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6359778-D490-F7F8-0610-271D676FBC88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F67295C-4DFD-9508-41D8-415B2F7F5A9D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47F2D55-A450-5253-60F2-8837090005A6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AE3FBC8-0E2D-11CB-BE14-5AE1862BA734}"/>
              </a:ext>
            </a:extLst>
          </p:cNvPr>
          <p:cNvSpPr txBox="1"/>
          <p:nvPr/>
        </p:nvSpPr>
        <p:spPr>
          <a:xfrm>
            <a:off x="7047550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966A22-9882-7474-DBE0-B6C08CC9E006}"/>
              </a:ext>
            </a:extLst>
          </p:cNvPr>
          <p:cNvSpPr txBox="1"/>
          <p:nvPr/>
        </p:nvSpPr>
        <p:spPr>
          <a:xfrm>
            <a:off x="4192757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0BF6F9-4C98-446A-3A5F-108FF8B0B992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4E4E3D64-BE60-9888-CA7F-E51FEF651056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D5A3DA31-0B83-64BA-536D-C56AC94B62C9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B839E9A9-B5F1-1C3A-169B-544EFD6DCFCA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3424E1-9F08-22A9-26AD-FB83569AF19B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42178B-EFD4-DED0-7E46-B4996EF4EBA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A5AF-4C39-920B-9DEB-6681A0BE79E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9EE7E0-EA4B-69D2-AEEF-D45784D5C7C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277DC7-8F48-8001-219E-AAFB4EAB4594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8FB0-08D5-546D-B188-0ABB8D77F6F5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F10581-16F4-B615-2939-9E193615F0F2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7284F6-8472-E7C4-AD73-0F2DD7B170BD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C42F53-88ED-1720-4E31-599446FFE47E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09033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52306</TotalTime>
  <Words>2995</Words>
  <Application>Microsoft Office PowerPoint</Application>
  <PresentationFormat>와이드스크린</PresentationFormat>
  <Paragraphs>1738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1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136</cp:revision>
  <dcterms:created xsi:type="dcterms:W3CDTF">2024-03-03T08:08:09Z</dcterms:created>
  <dcterms:modified xsi:type="dcterms:W3CDTF">2024-12-10T15:06:39Z</dcterms:modified>
</cp:coreProperties>
</file>