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52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9" r:id="rId18"/>
    <p:sldId id="528" r:id="rId19"/>
    <p:sldId id="532" r:id="rId20"/>
    <p:sldId id="529" r:id="rId21"/>
    <p:sldId id="530" r:id="rId22"/>
    <p:sldId id="531" r:id="rId23"/>
    <p:sldId id="521" r:id="rId24"/>
    <p:sldId id="522" r:id="rId25"/>
    <p:sldId id="513" r:id="rId26"/>
    <p:sldId id="526" r:id="rId27"/>
    <p:sldId id="524" r:id="rId28"/>
    <p:sldId id="527" r:id="rId29"/>
    <p:sldId id="499" r:id="rId30"/>
    <p:sldId id="470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  <p:sldId id="514" r:id="rId40"/>
    <p:sldId id="498" r:id="rId41"/>
    <p:sldId id="478" r:id="rId42"/>
    <p:sldId id="476" r:id="rId43"/>
    <p:sldId id="517" r:id="rId44"/>
    <p:sldId id="474" r:id="rId45"/>
    <p:sldId id="477" r:id="rId46"/>
    <p:sldId id="493" r:id="rId47"/>
    <p:sldId id="494" r:id="rId48"/>
    <p:sldId id="495" r:id="rId49"/>
    <p:sldId id="471" r:id="rId50"/>
    <p:sldId id="491" r:id="rId51"/>
    <p:sldId id="50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9"/>
            <p14:sldId id="528"/>
            <p14:sldId id="532"/>
            <p14:sldId id="529"/>
            <p14:sldId id="530"/>
            <p14:sldId id="531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17/11/2024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17/11/2024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17/11/2024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17/11/2024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17/11/2024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17/11/2024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19AF6C-F9CE-A105-D5CC-C2BADC002114}"/>
              </a:ext>
            </a:extLst>
          </p:cNvPr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C3FE299-DE98-97E6-E8B2-3A8E8DD8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853231"/>
              <a:ext cx="4140419" cy="228083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8A09D33-A9AC-0963-D369-D2001A37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22071"/>
              <a:ext cx="4140419" cy="228083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E21DDD55-D560-DDC3-A2F8-01B168B9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102" y="922071"/>
              <a:ext cx="4140419" cy="2280838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5466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81216" y="1170090"/>
              <a:ext cx="425955" cy="18387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5D0DB5D-5AE3-02D3-0A28-70724114E763}"/>
              </a:ext>
            </a:extLst>
          </p:cNvPr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8DDE90EB-616B-2AEC-BB6A-8983C927D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986166"/>
              <a:ext cx="6779802" cy="365263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291840" y="336544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561840" y="3939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flipH="1">
              <a:off x="3728720" y="1393552"/>
              <a:ext cx="2780577" cy="209181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992031" y="1393552"/>
              <a:ext cx="1517266" cy="261974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DC0F904-D15E-E2F1-AF88-17D80D7E236B}"/>
              </a:ext>
            </a:extLst>
          </p:cNvPr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D75265-F202-1E3B-605B-7D8C3A6A0624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C65D4DCC-56E4-0B3B-9A08-FAA993586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986166"/>
              <a:ext cx="6779802" cy="365263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887162"/>
              <a:ext cx="1090339" cy="99319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</a:rPr>
                <a:t>Message</a:t>
              </a: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113" idx="1"/>
              <a:endCxn id="2" idx="7"/>
            </p:cNvCxnSpPr>
            <p:nvPr/>
          </p:nvCxnSpPr>
          <p:spPr>
            <a:xfrm flipH="1">
              <a:off x="3892507" y="1393552"/>
              <a:ext cx="2325846" cy="141281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58159" y="2684722"/>
              <a:ext cx="977499" cy="83063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2"/>
              <a:ext cx="3971384" cy="493610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CQRS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777018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Decorator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4595A9-57C3-2D5B-349C-D2B2E0AC70AB}"/>
              </a:ext>
            </a:extLst>
          </p:cNvPr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8BCBBE1-69AB-FC23-B3BC-48AA7A2533C8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C2121685-1D3F-DA15-3AA1-8044306F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986166"/>
              <a:ext cx="6779802" cy="365263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851F5A0-4F06-C07D-6CB0-C1F59BA07B27}"/>
                </a:ext>
              </a:extLst>
            </p:cNvPr>
            <p:cNvSpPr/>
            <p:nvPr/>
          </p:nvSpPr>
          <p:spPr>
            <a:xfrm>
              <a:off x="5547360" y="384296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</a:rPr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49276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D69BE3-1E12-5783-4169-F18B5A37D919}"/>
                </a:ext>
              </a:extLst>
            </p:cNvPr>
            <p:cNvSpPr/>
            <p:nvPr/>
          </p:nvSpPr>
          <p:spPr>
            <a:xfrm>
              <a:off x="555244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787400" y="1393551"/>
              <a:ext cx="5900986" cy="780631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09FF6B5-11A0-9E08-8269-4EC905654583}"/>
                </a:ext>
              </a:extLst>
            </p:cNvPr>
            <p:cNvCxnSpPr>
              <a:stCxn id="113" idx="1"/>
              <a:endCxn id="6" idx="0"/>
            </p:cNvCxnSpPr>
            <p:nvPr/>
          </p:nvCxnSpPr>
          <p:spPr>
            <a:xfrm rot="10800000" flipV="1">
              <a:off x="5847080" y="1393551"/>
              <a:ext cx="841306" cy="780631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  <a:endCxn id="112" idx="6"/>
            </p:cNvCxnSpPr>
            <p:nvPr/>
          </p:nvCxnSpPr>
          <p:spPr>
            <a:xfrm rot="10800000" flipV="1">
              <a:off x="6136640" y="1393551"/>
              <a:ext cx="551746" cy="270141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50E9968-F996-9E90-F562-8BFF596C54D6}"/>
              </a:ext>
            </a:extLst>
          </p:cNvPr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69DB0F6-CEDD-8843-F174-1FAD7A1C7D0C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FCED56DC-4847-766D-3A41-76E472DD4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986166"/>
              <a:ext cx="6779802" cy="365263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</a:rPr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961640" y="3850583"/>
              <a:ext cx="79756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60421" y="1393551"/>
              <a:ext cx="3117815" cy="2457031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8FEA018-C68B-D3DE-033D-B37C67367E64}"/>
              </a:ext>
            </a:extLst>
          </p:cNvPr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034297-82EF-14FA-00D9-8C5F0D44AB1E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CFFA1A2A-CB8C-6905-AF0B-F7D9F83F0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986166"/>
              <a:ext cx="6779802" cy="365263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</a:rPr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1B158C-D14F-126E-21F6-27270F200A96}"/>
                </a:ext>
              </a:extLst>
            </p:cNvPr>
            <p:cNvSpPr/>
            <p:nvPr/>
          </p:nvSpPr>
          <p:spPr>
            <a:xfrm>
              <a:off x="3032760" y="4668463"/>
              <a:ext cx="648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56761" y="1393551"/>
              <a:ext cx="3348365" cy="3274911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50317</TotalTime>
  <Words>1710</Words>
  <Application>Microsoft Office PowerPoint</Application>
  <PresentationFormat>와이드스크린</PresentationFormat>
  <Paragraphs>964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107</cp:revision>
  <dcterms:created xsi:type="dcterms:W3CDTF">2024-03-03T08:08:09Z</dcterms:created>
  <dcterms:modified xsi:type="dcterms:W3CDTF">2024-11-16T16:28:06Z</dcterms:modified>
</cp:coreProperties>
</file>