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525" r:id="rId3"/>
    <p:sldId id="482" r:id="rId4"/>
    <p:sldId id="484" r:id="rId5"/>
    <p:sldId id="485" r:id="rId6"/>
    <p:sldId id="483" r:id="rId7"/>
    <p:sldId id="516" r:id="rId8"/>
    <p:sldId id="518" r:id="rId9"/>
    <p:sldId id="487" r:id="rId10"/>
    <p:sldId id="500" r:id="rId11"/>
    <p:sldId id="490" r:id="rId12"/>
    <p:sldId id="488" r:id="rId13"/>
    <p:sldId id="496" r:id="rId14"/>
    <p:sldId id="497" r:id="rId15"/>
    <p:sldId id="503" r:id="rId16"/>
    <p:sldId id="504" r:id="rId17"/>
    <p:sldId id="519" r:id="rId18"/>
    <p:sldId id="520" r:id="rId19"/>
    <p:sldId id="521" r:id="rId20"/>
    <p:sldId id="522" r:id="rId21"/>
    <p:sldId id="513" r:id="rId22"/>
    <p:sldId id="523" r:id="rId23"/>
    <p:sldId id="524" r:id="rId24"/>
    <p:sldId id="499" r:id="rId25"/>
    <p:sldId id="470" r:id="rId26"/>
    <p:sldId id="505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4" r:id="rId35"/>
    <p:sldId id="498" r:id="rId36"/>
    <p:sldId id="478" r:id="rId37"/>
    <p:sldId id="476" r:id="rId38"/>
    <p:sldId id="517" r:id="rId39"/>
    <p:sldId id="474" r:id="rId40"/>
    <p:sldId id="477" r:id="rId41"/>
    <p:sldId id="493" r:id="rId42"/>
    <p:sldId id="494" r:id="rId43"/>
    <p:sldId id="495" r:id="rId44"/>
    <p:sldId id="471" r:id="rId45"/>
    <p:sldId id="491" r:id="rId46"/>
    <p:sldId id="5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525"/>
            <p14:sldId id="482"/>
            <p14:sldId id="484"/>
            <p14:sldId id="485"/>
            <p14:sldId id="483"/>
            <p14:sldId id="516"/>
            <p14:sldId id="518"/>
            <p14:sldId id="487"/>
            <p14:sldId id="500"/>
            <p14:sldId id="490"/>
            <p14:sldId id="488"/>
            <p14:sldId id="496"/>
            <p14:sldId id="497"/>
            <p14:sldId id="503"/>
            <p14:sldId id="504"/>
            <p14:sldId id="519"/>
            <p14:sldId id="520"/>
            <p14:sldId id="521"/>
            <p14:sldId id="522"/>
            <p14:sldId id="513"/>
          </p14:sldIdLst>
        </p14:section>
        <p14:section name="Seminar" id="{6896DC71-50BB-40F8-96AD-1860ECD5C207}">
          <p14:sldIdLst>
            <p14:sldId id="523"/>
            <p14:sldId id="524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14/11/2024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14/11/2024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14/11/2024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14/11/2024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14/11/2024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14/11/2024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14/11/2024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14/11/2024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14/11/2024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14/11/2024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14/11/2024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14/11/2024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55870" y="1666568"/>
            <a:ext cx="8680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000" b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084638E-A02D-C1A3-4F67-13857F1F0F3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25AF63BE-686B-0A8A-9CB2-1ABC9A024B73}"/>
                </a:ext>
              </a:extLst>
            </p:cNvPr>
            <p:cNvSpPr/>
            <p:nvPr/>
          </p:nvSpPr>
          <p:spPr>
            <a:xfrm rot="10800000">
              <a:off x="1130155" y="1273992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804EFD-8B1B-75CC-7B6B-B647A3F9D1B4}"/>
                </a:ext>
              </a:extLst>
            </p:cNvPr>
            <p:cNvSpPr txBox="1"/>
            <p:nvPr/>
          </p:nvSpPr>
          <p:spPr>
            <a:xfrm>
              <a:off x="10276801" y="146942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5E5C02-EA3B-BC81-6F85-5DFC56CB2525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726410-87F4-20EC-8B6F-9BBBADEC7B91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088C3-8BD9-2A69-4590-8A77FBB16B1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65D224-E66F-1889-58AE-B36FE60C2E68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74116C-6A28-1BD1-0B5C-18B4161CA86B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97C731-0735-74DF-B9A9-4CEB8021821F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C43E8C8-7FDC-BFD4-9CFD-AE687A887789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1B0239-6779-1A6C-A6DA-03FEC4F496F2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7643EB-F899-40B8-6E57-786DC628B61F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40680C8-3968-02AC-DB22-DC23D52DD97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5E65E5-87A0-A4DD-08D2-FAFCC92C2B01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D9A83F-5EF4-DD09-7FD2-A70294660C7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CAB5A7-3133-8C2E-5389-801E1F535E49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30240-5777-1963-3729-F40B4073FD67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035AAB-A890-D582-F1EA-70D1EDAE0BBE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3ED311-0762-A1EB-FA72-6000D4C0D3B2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939945-F3A0-80DC-42D3-80DF5DD832D8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FFDC88-4692-82E6-6475-98DCDF53BD45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08B532-9978-FA82-E8D2-E0B6649D2B71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8C3F451-D80C-09DE-7552-D49A91DC4E2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EE5552C-811B-86E5-DD56-91A6FAB31705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45D969-50E8-A63A-B964-307D4E9C80D8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FDDCC-ED5E-107C-CA06-42458F10610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8C76542-E7A4-35FB-C4ED-1898CA157FB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CA8FB-0719-D154-D163-1BBF1212EE23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77C1DC-A8DA-F0C8-3FA2-3707DA952658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309471-BE2F-3418-878F-BE660E7AD480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6AABB0A-9A32-16D7-E8CA-F7FA548A9811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5868BE-89D1-77E7-7B36-D57F8B4AF0B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3D9FF8A4-758C-6264-6AA0-9775D36308C5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D5629070-97FF-A25F-F35A-309D41766E8B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559062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637416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62A6FD0-6920-E5FF-CBF9-A9B6F9CF984D}"/>
                </a:ext>
              </a:extLst>
            </p:cNvPr>
            <p:cNvGrpSpPr/>
            <p:nvPr/>
          </p:nvGrpSpPr>
          <p:grpSpPr>
            <a:xfrm>
              <a:off x="5606905" y="2828960"/>
              <a:ext cx="929115" cy="585637"/>
              <a:chOff x="5606905" y="2828960"/>
              <a:chExt cx="929115" cy="585637"/>
            </a:xfrm>
            <a:solidFill>
              <a:schemeClr val="tx1"/>
            </a:solidFill>
          </p:grpSpPr>
          <p:sp>
            <p:nvSpPr>
              <p:cNvPr id="5" name="직사각형 4"/>
              <p:cNvSpPr/>
              <p:nvPr/>
            </p:nvSpPr>
            <p:spPr>
              <a:xfrm>
                <a:off x="5606905" y="3270597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606905" y="3049779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606905" y="2828960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AF8057C-1A55-42F4-0B75-6E294C47793B}"/>
                </a:ext>
              </a:extLst>
            </p:cNvPr>
            <p:cNvSpPr/>
            <p:nvPr/>
          </p:nvSpPr>
          <p:spPr>
            <a:xfrm>
              <a:off x="2702558" y="3822676"/>
              <a:ext cx="1080000" cy="10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BFEA92-2E3C-7785-0E2F-CA50F1DAE686}"/>
                </a:ext>
              </a:extLst>
            </p:cNvPr>
            <p:cNvSpPr/>
            <p:nvPr/>
          </p:nvSpPr>
          <p:spPr>
            <a:xfrm>
              <a:off x="2864558" y="398467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82BF89C-2686-3F51-DB7B-756E7219D8EA}"/>
                </a:ext>
              </a:extLst>
            </p:cNvPr>
            <p:cNvSpPr/>
            <p:nvPr/>
          </p:nvSpPr>
          <p:spPr>
            <a:xfrm>
              <a:off x="3026558" y="4146676"/>
              <a:ext cx="432000" cy="43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52912C0-E9A3-0B0C-062C-32AE459F13C3}"/>
                </a:ext>
              </a:extLst>
            </p:cNvPr>
            <p:cNvSpPr/>
            <p:nvPr/>
          </p:nvSpPr>
          <p:spPr>
            <a:xfrm>
              <a:off x="3134558" y="4254676"/>
              <a:ext cx="216000" cy="21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FF3FC97B-0E72-A392-0242-E4634A2FDE8B}"/>
                </a:ext>
              </a:extLst>
            </p:cNvPr>
            <p:cNvSpPr/>
            <p:nvPr/>
          </p:nvSpPr>
          <p:spPr>
            <a:xfrm>
              <a:off x="1710966" y="4109912"/>
              <a:ext cx="1476041" cy="505528"/>
            </a:xfrm>
            <a:prstGeom prst="rightArrow">
              <a:avLst>
                <a:gd name="adj1" fmla="val 69807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222BE1-FB36-2BEB-3FEE-F8D846643A0E}"/>
                </a:ext>
              </a:extLst>
            </p:cNvPr>
            <p:cNvSpPr txBox="1"/>
            <p:nvPr/>
          </p:nvSpPr>
          <p:spPr>
            <a:xfrm>
              <a:off x="1942258" y="4224177"/>
              <a:ext cx="820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chemeClr val="bg1"/>
                  </a:solidFill>
                </a:rPr>
                <a:t>Decorator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DE7CC0-5DB9-3238-152F-2855D9399AA5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98F9E5-B020-C3A3-1507-ACC8CA3AC9EE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5CF204-4237-B882-A4DF-332DE770032F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2A6E3-73AE-2C35-9392-A76CFFF6E369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AD1A083-CAB9-1797-A933-4646F5F40D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08F6638-B136-269D-D2D6-8DBC50A0A805}"/>
                </a:ext>
              </a:extLst>
            </p:cNvPr>
            <p:cNvGrpSpPr/>
            <p:nvPr/>
          </p:nvGrpSpPr>
          <p:grpSpPr>
            <a:xfrm>
              <a:off x="4415461" y="2915049"/>
              <a:ext cx="6653857" cy="3657138"/>
              <a:chOff x="4415461" y="2915049"/>
              <a:chExt cx="6653857" cy="365713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5C75960-0617-C4E2-DAC3-0A09B6EC226A}"/>
                  </a:ext>
                </a:extLst>
              </p:cNvPr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8716C80-8C38-FE80-67FF-BEAC147F993C}"/>
                  </a:ext>
                </a:extLst>
              </p:cNvPr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449FD01-06F3-F9E1-361C-D21C13053139}"/>
                  </a:ext>
                </a:extLst>
              </p:cNvPr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19AF6C-F9CE-A105-D5CC-C2BADC002114}"/>
              </a:ext>
            </a:extLst>
          </p:cNvPr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1C3FE299-DE98-97E6-E8B2-3A8E8DD89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853231"/>
              <a:ext cx="4140419" cy="2280838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58A09D33-A9AC-0963-D369-D2001A37A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22071"/>
              <a:ext cx="4140419" cy="2280838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E21DDD55-D560-DDC3-A2F8-01B168B9E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5102" y="922071"/>
              <a:ext cx="4140419" cy="2280838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06499" y="3372768"/>
              <a:ext cx="1877674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07372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295052" y="2383800"/>
              <a:ext cx="198448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01491" y="1049051"/>
              <a:ext cx="200988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1381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5466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81216" y="1170090"/>
              <a:ext cx="425955" cy="18387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4221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295052" y="1049051"/>
              <a:ext cx="202203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07372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700E4-BEC0-2257-C5A5-4FD0C22B0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63FBCF-8CE6-8E45-0BB0-62901CCA3A2D}"/>
              </a:ext>
            </a:extLst>
          </p:cNvPr>
          <p:cNvSpPr/>
          <p:nvPr/>
        </p:nvSpPr>
        <p:spPr>
          <a:xfrm>
            <a:off x="679807" y="843280"/>
            <a:ext cx="10832386" cy="5953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0B0F1A-C031-4E01-8797-55DA937FDC08}"/>
              </a:ext>
            </a:extLst>
          </p:cNvPr>
          <p:cNvGrpSpPr/>
          <p:nvPr/>
        </p:nvGrpSpPr>
        <p:grpSpPr>
          <a:xfrm>
            <a:off x="4201288" y="929639"/>
            <a:ext cx="3740349" cy="5796477"/>
            <a:chOff x="4201288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013706E-71EC-B0BD-0527-E6ED5AE33A5C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D40631E-6704-CDEE-456F-EB4756D87945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8DB26E-7518-CC1A-91A0-C155AA7E14B7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524C5-A56D-57CC-E1FE-8F9F5BC0A8ED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6AB7B3-53F8-AEB8-18F7-5A5843EB93C8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843C5-5A69-DA5B-D5BA-6E7B1969B4A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99EE7A-225A-90B2-BB61-5E2232957BB5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925AD6-B12D-3907-31CA-BD553D658A7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6767F-F581-BBE1-CFCD-18731636B7FE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F5D97B-51EC-913A-1E12-C570490FC09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5ECB-E3EE-73E8-52D4-308A46E69EA4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9E05CC4-F508-A2A2-4FFF-F6C6E1F8C33E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5A5049-C76E-EDA4-67E9-BF51D3CDCB3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3CE24C-FDF0-C193-0071-44A2D545522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493B4-937F-FBE8-2DFD-D85E3EA0B3FE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AA1D61-629F-F0A1-9293-0520CB20A5D4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B0389F-B9AF-A06B-734B-39DFF8B5A7AB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549624-135E-6B61-BCB3-D3022EA9C91B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BFAAAF7-F813-9F93-46B7-A50939DB5F4A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F7884F-6F50-C3E2-A367-2D26FF1B30D5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327D5E2-3298-C157-A80C-C208E3097C4F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8E701EC-5CDC-3E1A-D12F-55480B5D699C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ED3E43-FE71-0626-90AF-1C790361FB97}"/>
              </a:ext>
            </a:extLst>
          </p:cNvPr>
          <p:cNvSpPr txBox="1"/>
          <p:nvPr/>
        </p:nvSpPr>
        <p:spPr>
          <a:xfrm>
            <a:off x="4637414" y="3454034"/>
            <a:ext cx="138371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Input/Output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E6A0E-FD0C-5052-904F-FE4A5061611E}"/>
              </a:ext>
            </a:extLst>
          </p:cNvPr>
          <p:cNvSpPr txBox="1"/>
          <p:nvPr/>
        </p:nvSpPr>
        <p:spPr>
          <a:xfrm>
            <a:off x="6877633" y="3679982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1A828F-AC98-FC7B-ECBE-BFBAFE100D7D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5CD2E9-29B0-AEA7-1837-5FE9A8A578CD}"/>
              </a:ext>
            </a:extLst>
          </p:cNvPr>
          <p:cNvSpPr txBox="1"/>
          <p:nvPr/>
        </p:nvSpPr>
        <p:spPr>
          <a:xfrm>
            <a:off x="5693795" y="58616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DC6C599-23EB-DF8B-9D0D-85F85393A7F8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DDA1BA8-B908-B175-DDAB-171ACAC01756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BA5333-D3D5-E77A-C219-9895D71557F3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D083DD-8CB6-1EFC-54AA-EEFF75E0FAE0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9C2CF97-4037-03D7-A2C6-BA1505A84B07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101F3A8-C5E1-4986-07BB-C791997852A4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D31F2C-3F11-FEEB-D768-458293E1DD92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D524486-0406-25E5-A663-0662931EC101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A0CD1B1-E998-B8D7-A69F-06EBFA104D1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5DA0F56-0E1F-872D-DDCE-6A244115F541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925E7B-BA9C-C2DB-68B1-407BDE7F06FD}"/>
              </a:ext>
            </a:extLst>
          </p:cNvPr>
          <p:cNvSpPr txBox="1"/>
          <p:nvPr/>
        </p:nvSpPr>
        <p:spPr>
          <a:xfrm>
            <a:off x="1901255" y="103046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3222F33-B806-8D15-AD76-F890C7020382}"/>
              </a:ext>
            </a:extLst>
          </p:cNvPr>
          <p:cNvSpPr txBox="1"/>
          <p:nvPr/>
        </p:nvSpPr>
        <p:spPr>
          <a:xfrm>
            <a:off x="8986749" y="1030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2C4B660-E099-34A8-E00C-87164D9926A4}"/>
              </a:ext>
            </a:extLst>
          </p:cNvPr>
          <p:cNvSpPr txBox="1"/>
          <p:nvPr/>
        </p:nvSpPr>
        <p:spPr>
          <a:xfrm>
            <a:off x="5228122" y="103046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321A03-EFAB-D630-9ACB-AEEB26C42D90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0032D1E-58C3-DAE7-156B-A8728D7DB761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8FC37DD-04BD-2F13-E771-0E21A5176014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793464-AAE8-F4AA-2688-B997BB4B2A50}"/>
              </a:ext>
            </a:extLst>
          </p:cNvPr>
          <p:cNvSpPr txBox="1"/>
          <p:nvPr/>
        </p:nvSpPr>
        <p:spPr>
          <a:xfrm>
            <a:off x="7623490" y="1652975"/>
            <a:ext cx="643126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/>
              <a:t>Output</a:t>
            </a:r>
            <a:endParaRPr lang="en-US" altLang="ko-KR"/>
          </a:p>
          <a:p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4F60F2-A6ED-5D19-7E71-964957EB4EB9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41A084A-1C16-4BEC-CB3B-1FF16A13DCC7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70602FB-E106-A91E-1538-782885767E2F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0CD3A3F-320F-4A8F-796D-0FC8AF4C53B6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986B9C-9676-530A-982E-43F7C48A7E0C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F2C6FB-3092-96B6-B636-7029630226C3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B925E6-2842-C35F-1621-2AE6F0494926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B33055-B570-FE58-7BAE-508196B9B89A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9E1CF5D-9CC2-D310-DCA5-CC3FCFF89EE1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BC33BAF-2E75-37B2-1528-40B8045F7999}"/>
              </a:ext>
            </a:extLst>
          </p:cNvPr>
          <p:cNvSpPr txBox="1"/>
          <p:nvPr/>
        </p:nvSpPr>
        <p:spPr>
          <a:xfrm>
            <a:off x="3470913" y="1718698"/>
            <a:ext cx="1523174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BADAFC-92A6-0226-0059-47BAA1F9EF48}"/>
              </a:ext>
            </a:extLst>
          </p:cNvPr>
          <p:cNvSpPr txBox="1"/>
          <p:nvPr/>
        </p:nvSpPr>
        <p:spPr>
          <a:xfrm>
            <a:off x="3579918" y="2142309"/>
            <a:ext cx="1305165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2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73272" y="579120"/>
            <a:ext cx="10445456" cy="5699760"/>
            <a:chOff x="873272" y="579120"/>
            <a:chExt cx="10445456" cy="56997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38CF63-32DE-8DFF-EF39-1B688DBE51F9}"/>
                </a:ext>
              </a:extLst>
            </p:cNvPr>
            <p:cNvSpPr/>
            <p:nvPr/>
          </p:nvSpPr>
          <p:spPr>
            <a:xfrm>
              <a:off x="9292246" y="4942840"/>
              <a:ext cx="159512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51E6D-A8D4-CA23-4F53-698CA7E7538E}"/>
                </a:ext>
              </a:extLst>
            </p:cNvPr>
            <p:cNvSpPr/>
            <p:nvPr/>
          </p:nvSpPr>
          <p:spPr>
            <a:xfrm>
              <a:off x="6978307" y="4942840"/>
              <a:ext cx="7264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968DDB-463D-8ED4-B44A-05778455ACBD}"/>
                </a:ext>
              </a:extLst>
            </p:cNvPr>
            <p:cNvSpPr/>
            <p:nvPr/>
          </p:nvSpPr>
          <p:spPr>
            <a:xfrm>
              <a:off x="6978307" y="1661160"/>
              <a:ext cx="9296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987128-D424-B4EF-757D-FCAB4C4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95" y="828040"/>
              <a:ext cx="5059791" cy="520192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A14FFE0-D2D8-E814-34B2-6498F5CC2A7E}"/>
                </a:ext>
              </a:extLst>
            </p:cNvPr>
            <p:cNvCxnSpPr/>
            <p:nvPr/>
          </p:nvCxnSpPr>
          <p:spPr>
            <a:xfrm>
              <a:off x="1471587" y="5877560"/>
              <a:ext cx="227584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CA49BA-B44E-B15E-9F3D-6158A4192959}"/>
                </a:ext>
              </a:extLst>
            </p:cNvPr>
            <p:cNvSpPr/>
            <p:nvPr/>
          </p:nvSpPr>
          <p:spPr>
            <a:xfrm>
              <a:off x="4321467" y="1960880"/>
              <a:ext cx="635000" cy="5334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C2F1CBD-0A5E-C839-3B0E-68ACFE41AE65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2690787" y="2494280"/>
              <a:ext cx="1948180" cy="3124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E6057E-85C2-145A-4E31-A3EA5627B982}"/>
                </a:ext>
              </a:extLst>
            </p:cNvPr>
            <p:cNvSpPr txBox="1"/>
            <p:nvPr/>
          </p:nvSpPr>
          <p:spPr>
            <a:xfrm>
              <a:off x="6099467" y="2050832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&lt;PackageReference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4FC6E6-3162-675C-E4EF-888E4176F57E}"/>
                </a:ext>
              </a:extLst>
            </p:cNvPr>
            <p:cNvSpPr txBox="1"/>
            <p:nvPr/>
          </p:nvSpPr>
          <p:spPr>
            <a:xfrm>
              <a:off x="6099467" y="5349824"/>
              <a:ext cx="5148921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PackageVersion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2.4.2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/&gt;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2A2703F-22D3-C2BD-0166-E244D992AC62}"/>
                </a:ext>
              </a:extLst>
            </p:cNvPr>
            <p:cNvCxnSpPr/>
            <p:nvPr/>
          </p:nvCxnSpPr>
          <p:spPr>
            <a:xfrm>
              <a:off x="8972793" y="2494280"/>
              <a:ext cx="0" cy="26517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B2B78B-A069-BD5A-F463-5650AE9CB244}"/>
                </a:ext>
              </a:extLst>
            </p:cNvPr>
            <p:cNvSpPr/>
            <p:nvPr/>
          </p:nvSpPr>
          <p:spPr>
            <a:xfrm>
              <a:off x="873272" y="579120"/>
              <a:ext cx="10445456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38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FD83-1BE7-ED74-BFA7-3C57FF84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586E92-C88A-D982-D3D8-CFD60B556786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53A212-E5E5-A0F1-A4EA-3BD980ABDCAB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FD698CB-D123-F9E2-333E-3171AC8F1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DB7D3-5698-13BF-8180-6883B85CFF61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43DA56-4FB7-8D8A-1D26-70E787A55B1E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2991F0-77B9-ADFD-E1C8-0BDB9AF5C79B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2DCDAE-7129-56EF-AD15-8349DB11A063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6BFFCE-5BAA-34E5-EE60-42BC128EA338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304950B-03D4-81DE-DC2A-8A27A2AAD558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B0BF5F-D3F1-A949-7F2B-4DE1246720DC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709F488-5BA3-9163-036A-246951E2D33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6A1696-A39F-C333-633E-A6253198B81F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DA4A50-4D0E-041C-CEC9-1E14CB601F9F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3FB37-937D-3004-5AB8-ABF47B18952F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19B45A5-2AAB-6673-401A-3084D9DB64E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7374FC3-95F1-9AF3-D2DF-51B282F86958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69E8DE8-C695-B7DA-5106-2153EAE8B692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968EAD2-EA19-5C8F-80B0-4E1F7CB6D4EF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58BBDF9-EE06-288A-B717-6331E51120C4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BA6777-3EED-8407-6A4C-57A3C225519B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E34C9B-AE22-9F86-6EDB-2155AE8460E1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48EAEF-3C50-008B-EC0F-EBEA882A24DE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17DE78-E11A-2951-56B4-D292E55FBB49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5696BF-F549-A803-50E0-CB425402540A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7D1759-E7D1-6543-5FBA-F5AD755B736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2085A7-727F-A6DD-0622-E72B4EBDD38D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1AB2FB-3637-B587-5DB3-9975C995EBA3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897106-4138-D3BC-6297-E1AD32736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FABBE42-D290-CC52-398D-3FCE73E039DA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D44C24B-D916-FBBE-84A9-34E78722FCB3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9252237-DB41-9717-48F3-6DE90EA1E70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9CBD99-320E-6B7E-49AB-A6B18AE307D8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E35E4C-1CFD-66CF-7B40-37A9CF63A4A9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37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ABF84-C0C6-AEFF-335F-D88FAA28E4B0}"/>
              </a:ext>
            </a:extLst>
          </p:cNvPr>
          <p:cNvGrpSpPr/>
          <p:nvPr/>
        </p:nvGrpSpPr>
        <p:grpSpPr>
          <a:xfrm>
            <a:off x="1784723" y="1059251"/>
            <a:ext cx="8622555" cy="4739499"/>
            <a:chOff x="460682" y="190553"/>
            <a:chExt cx="8622555" cy="4739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DD3B29-27F3-2AE2-3325-069CE64B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2" y="190553"/>
              <a:ext cx="7134333" cy="45809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C7591F-D71B-F0E7-9A10-BDA32325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414" y="1467945"/>
              <a:ext cx="2273823" cy="3462107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8BB29D-3424-AB07-3A68-BC6417B14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" y="3850640"/>
              <a:ext cx="366268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6F032C-63CC-E33D-D02E-6BACBF10CC2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120" y="4617720"/>
              <a:ext cx="1524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9E71F38-502C-B739-C886-955357831A44}"/>
                </a:ext>
              </a:extLst>
            </p:cNvPr>
            <p:cNvCxnSpPr>
              <a:cxnSpLocks/>
            </p:cNvCxnSpPr>
            <p:nvPr/>
          </p:nvCxnSpPr>
          <p:spPr>
            <a:xfrm>
              <a:off x="4357207" y="3693160"/>
              <a:ext cx="2571913" cy="70612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624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BA149D3-F7C6-1054-07FF-2EDDDEB7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08" y="3981622"/>
            <a:ext cx="2870912" cy="26885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A39016-C624-12AD-78FD-373CE4C3A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65" y="594524"/>
            <a:ext cx="4365368" cy="31357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42DA2B-E83D-5039-4F1B-FBFE2F5CC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687" y="3919804"/>
            <a:ext cx="3510772" cy="16319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C03045-5C14-94F3-C4BF-989A22160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5465" y="186940"/>
            <a:ext cx="3205217" cy="9199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D2825E-A36D-50B8-F1DF-61E7DB700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044" y="1342163"/>
            <a:ext cx="4561358" cy="1675499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F07A0685-819C-8496-A21F-B6C491A25CD4}"/>
              </a:ext>
            </a:extLst>
          </p:cNvPr>
          <p:cNvSpPr/>
          <p:nvPr/>
        </p:nvSpPr>
        <p:spPr>
          <a:xfrm>
            <a:off x="2316282" y="1796150"/>
            <a:ext cx="694593" cy="71217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0F93724-76B4-72F6-6596-6740CEC197AD}"/>
              </a:ext>
            </a:extLst>
          </p:cNvPr>
          <p:cNvSpPr/>
          <p:nvPr/>
        </p:nvSpPr>
        <p:spPr>
          <a:xfrm>
            <a:off x="8431498" y="1458862"/>
            <a:ext cx="1433278" cy="9188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6709490-5D1E-253E-7A17-157B2441E1A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148074" y="1213546"/>
            <a:ext cx="63" cy="2453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FE4E19-A762-5B12-F195-B39FC5E5C04C}"/>
              </a:ext>
            </a:extLst>
          </p:cNvPr>
          <p:cNvSpPr txBox="1"/>
          <p:nvPr/>
        </p:nvSpPr>
        <p:spPr>
          <a:xfrm>
            <a:off x="5664615" y="1656693"/>
            <a:ext cx="67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/>
              <a:t>Vs.</a:t>
            </a:r>
            <a:endParaRPr lang="ko-KR" altLang="en-US" sz="2800" b="1" i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D7409FD-0AC0-3CD5-2212-E6DA223DBEE9}"/>
              </a:ext>
            </a:extLst>
          </p:cNvPr>
          <p:cNvSpPr/>
          <p:nvPr/>
        </p:nvSpPr>
        <p:spPr>
          <a:xfrm>
            <a:off x="1234440" y="5897880"/>
            <a:ext cx="3241040" cy="40132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15528B-9AD2-D4E7-7203-3FF717258CA9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771007" y="2239663"/>
            <a:ext cx="2330377" cy="1118811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54175BE-F35D-2B3B-185E-2BC89F7649E3}"/>
              </a:ext>
            </a:extLst>
          </p:cNvPr>
          <p:cNvSpPr/>
          <p:nvPr/>
        </p:nvSpPr>
        <p:spPr>
          <a:xfrm>
            <a:off x="4788964" y="3358474"/>
            <a:ext cx="62484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96293A2E-3647-FC7A-E85C-5FE9B859C4ED}"/>
              </a:ext>
            </a:extLst>
          </p:cNvPr>
          <p:cNvCxnSpPr>
            <a:cxnSpLocks/>
            <a:stCxn id="14" idx="3"/>
            <a:endCxn id="33" idx="2"/>
          </p:cNvCxnSpPr>
          <p:nvPr/>
        </p:nvCxnSpPr>
        <p:spPr>
          <a:xfrm flipV="1">
            <a:off x="4475480" y="3358474"/>
            <a:ext cx="625904" cy="2740066"/>
          </a:xfrm>
          <a:prstGeom prst="curvedConnector2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05A5B8-30B0-5017-9832-9223B117DAC0}"/>
              </a:ext>
            </a:extLst>
          </p:cNvPr>
          <p:cNvSpPr/>
          <p:nvPr/>
        </p:nvSpPr>
        <p:spPr>
          <a:xfrm>
            <a:off x="4788964" y="2835254"/>
            <a:ext cx="62484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0308C2-6CBB-E026-1AB9-0EBC5858A51C}"/>
              </a:ext>
            </a:extLst>
          </p:cNvPr>
          <p:cNvSpPr/>
          <p:nvPr/>
        </p:nvSpPr>
        <p:spPr>
          <a:xfrm rot="2531339">
            <a:off x="7582417" y="1580260"/>
            <a:ext cx="62484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9E9D8ED4-8A1C-FBEB-04BB-04F430C55965}"/>
              </a:ext>
            </a:extLst>
          </p:cNvPr>
          <p:cNvCxnSpPr>
            <a:cxnSpLocks/>
            <a:stCxn id="24" idx="0"/>
            <a:endCxn id="40" idx="2"/>
          </p:cNvCxnSpPr>
          <p:nvPr/>
        </p:nvCxnSpPr>
        <p:spPr>
          <a:xfrm rot="5400000" flipH="1" flipV="1">
            <a:off x="5748880" y="1388210"/>
            <a:ext cx="1322768" cy="261776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290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AC6D8C-3200-7F65-E6E2-F863063F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70" y="1551643"/>
            <a:ext cx="6219284" cy="4543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09F210-B1A7-24C5-C11A-FEEDFAED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" y="1551643"/>
            <a:ext cx="5516547" cy="3641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29BC-3E41-1B24-C807-92117A5FC0B0}"/>
              </a:ext>
            </a:extLst>
          </p:cNvPr>
          <p:cNvSpPr txBox="1"/>
          <p:nvPr/>
        </p:nvSpPr>
        <p:spPr>
          <a:xfrm>
            <a:off x="5486286" y="885487"/>
            <a:ext cx="45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/>
              <a:t>VS.</a:t>
            </a:r>
            <a:endParaRPr lang="ko-KR" altLang="en-US" sz="1400" b="1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6A9B-917F-5456-25AF-2C7B9C80CF17}"/>
              </a:ext>
            </a:extLst>
          </p:cNvPr>
          <p:cNvSpPr txBox="1"/>
          <p:nvPr/>
        </p:nvSpPr>
        <p:spPr>
          <a:xfrm>
            <a:off x="1913303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5E78D-9936-A844-910E-9C4E21971573}"/>
              </a:ext>
            </a:extLst>
          </p:cNvPr>
          <p:cNvSpPr txBox="1"/>
          <p:nvPr/>
        </p:nvSpPr>
        <p:spPr>
          <a:xfrm>
            <a:off x="8028336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후</a:t>
            </a:r>
          </a:p>
        </p:txBody>
      </p:sp>
    </p:spTree>
    <p:extLst>
      <p:ext uri="{BB962C8B-B14F-4D97-AF65-F5344CB8AC3E}">
        <p14:creationId xmlns:p14="http://schemas.microsoft.com/office/powerpoint/2010/main" val="1578014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4AD28C1-0033-C27D-E028-ED60EF3438C7}"/>
              </a:ext>
            </a:extLst>
          </p:cNvPr>
          <p:cNvGrpSpPr/>
          <p:nvPr/>
        </p:nvGrpSpPr>
        <p:grpSpPr>
          <a:xfrm>
            <a:off x="0" y="2260600"/>
            <a:ext cx="12192000" cy="2336800"/>
            <a:chOff x="0" y="2260600"/>
            <a:chExt cx="12192000" cy="2336800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7161C8B5-A261-D420-2265-52955C3BCAAF}"/>
                </a:ext>
              </a:extLst>
            </p:cNvPr>
            <p:cNvSpPr/>
            <p:nvPr/>
          </p:nvSpPr>
          <p:spPr>
            <a:xfrm>
              <a:off x="9144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93A63926-7194-B08B-472C-A2A049C76334}"/>
                </a:ext>
              </a:extLst>
            </p:cNvPr>
            <p:cNvSpPr/>
            <p:nvPr/>
          </p:nvSpPr>
          <p:spPr>
            <a:xfrm rot="10800000">
              <a:off x="636016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901460-9A88-3DAC-0570-B0065EC92E12}"/>
                </a:ext>
              </a:extLst>
            </p:cNvPr>
            <p:cNvSpPr txBox="1"/>
            <p:nvPr/>
          </p:nvSpPr>
          <p:spPr>
            <a:xfrm>
              <a:off x="977562" y="3075057"/>
              <a:ext cx="13198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F2B3E-A862-F74A-18DA-31CAA48B0309}"/>
                </a:ext>
              </a:extLst>
            </p:cNvPr>
            <p:cNvSpPr txBox="1"/>
            <p:nvPr/>
          </p:nvSpPr>
          <p:spPr>
            <a:xfrm>
              <a:off x="9829146" y="3075057"/>
              <a:ext cx="1128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8A0741-EEBB-6B63-F9EB-0B26DA35D2F8}"/>
                </a:ext>
              </a:extLst>
            </p:cNvPr>
            <p:cNvSpPr txBox="1"/>
            <p:nvPr/>
          </p:nvSpPr>
          <p:spPr>
            <a:xfrm>
              <a:off x="5350092" y="3044280"/>
              <a:ext cx="1491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400" b="1">
                  <a:solidFill>
                    <a:srgbClr val="7030A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CODE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5DA15D-4EE8-C4EF-2208-B43B9E5B6A94}"/>
                </a:ext>
              </a:extLst>
            </p:cNvPr>
            <p:cNvSpPr/>
            <p:nvPr/>
          </p:nvSpPr>
          <p:spPr>
            <a:xfrm>
              <a:off x="0" y="2260600"/>
              <a:ext cx="12192000" cy="233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C791E1-0CFB-29E0-EB43-5CD93A7C81D8}"/>
                </a:ext>
              </a:extLst>
            </p:cNvPr>
            <p:cNvSpPr txBox="1"/>
            <p:nvPr/>
          </p:nvSpPr>
          <p:spPr>
            <a:xfrm>
              <a:off x="3121068" y="3013502"/>
              <a:ext cx="1336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Voice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of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the Customer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DEE143-570F-53C7-8AF5-471646D091A9}"/>
                </a:ext>
              </a:extLst>
            </p:cNvPr>
            <p:cNvSpPr txBox="1"/>
            <p:nvPr/>
          </p:nvSpPr>
          <p:spPr>
            <a:xfrm>
              <a:off x="7732479" y="32443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EB57FF-60DB-DC26-3256-71D1FBE6D528}"/>
                </a:ext>
              </a:extLst>
            </p:cNvPr>
            <p:cNvSpPr txBox="1"/>
            <p:nvPr/>
          </p:nvSpPr>
          <p:spPr>
            <a:xfrm>
              <a:off x="5671209" y="236005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Biz.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734EEC-8747-4FAA-B55B-3DF204C4D450}"/>
                </a:ext>
              </a:extLst>
            </p:cNvPr>
            <p:cNvSpPr txBox="1"/>
            <p:nvPr/>
          </p:nvSpPr>
          <p:spPr>
            <a:xfrm>
              <a:off x="5671210" y="391317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Tech.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F43E9F-FA51-4AA9-0744-3BF1B6ADA483}"/>
              </a:ext>
            </a:extLst>
          </p:cNvPr>
          <p:cNvGrpSpPr/>
          <p:nvPr/>
        </p:nvGrpSpPr>
        <p:grpSpPr>
          <a:xfrm>
            <a:off x="1809133" y="1773126"/>
            <a:ext cx="3102685" cy="4734079"/>
            <a:chOff x="2200304" y="1773126"/>
            <a:chExt cx="3102685" cy="4734079"/>
          </a:xfrm>
        </p:grpSpPr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4254689F-14BB-8D23-7FA8-9F656E445D4D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 flipV="1">
              <a:off x="3594836" y="2053096"/>
              <a:ext cx="391535" cy="47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id="{91CC87FE-4AB6-978F-884D-EE3DF75B671C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3594836" y="2531852"/>
              <a:ext cx="391535" cy="575462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A736A-2B5C-F1F9-DF35-58C91CA0E89A}"/>
                </a:ext>
              </a:extLst>
            </p:cNvPr>
            <p:cNvSpPr txBox="1"/>
            <p:nvPr/>
          </p:nvSpPr>
          <p:spPr>
            <a:xfrm>
              <a:off x="4189964" y="2953426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Unit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E944E5-4758-D530-D554-D315D802E26B}"/>
                </a:ext>
              </a:extLst>
            </p:cNvPr>
            <p:cNvSpPr/>
            <p:nvPr/>
          </p:nvSpPr>
          <p:spPr>
            <a:xfrm>
              <a:off x="3986371" y="2827344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B3F4B-AA3C-24CD-6707-1A6A274B7FA5}"/>
                </a:ext>
              </a:extLst>
            </p:cNvPr>
            <p:cNvSpPr txBox="1"/>
            <p:nvPr/>
          </p:nvSpPr>
          <p:spPr>
            <a:xfrm>
              <a:off x="4172491" y="1899208"/>
              <a:ext cx="84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Flow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C49EAEA-EF00-EC2B-B0C7-1D5AA0FA49EE}"/>
                </a:ext>
              </a:extLst>
            </p:cNvPr>
            <p:cNvSpPr/>
            <p:nvPr/>
          </p:nvSpPr>
          <p:spPr>
            <a:xfrm>
              <a:off x="3986371" y="1773126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A181E-F029-0AA0-AA75-EDF990B4157D}"/>
                </a:ext>
              </a:extLst>
            </p:cNvPr>
            <p:cNvSpPr txBox="1"/>
            <p:nvPr/>
          </p:nvSpPr>
          <p:spPr>
            <a:xfrm>
              <a:off x="2729683" y="234718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ABC641E-C82D-F4AF-5793-BF2BB389DC42}"/>
                </a:ext>
              </a:extLst>
            </p:cNvPr>
            <p:cNvSpPr/>
            <p:nvPr/>
          </p:nvSpPr>
          <p:spPr>
            <a:xfrm>
              <a:off x="2376209" y="2251882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3BD655-0218-636B-827B-13592CB6AB9B}"/>
                </a:ext>
              </a:extLst>
            </p:cNvPr>
            <p:cNvSpPr txBox="1"/>
            <p:nvPr/>
          </p:nvSpPr>
          <p:spPr>
            <a:xfrm>
              <a:off x="2200304" y="4103673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6D5052-65F1-3493-8F45-53683D0379C3}"/>
                </a:ext>
              </a:extLst>
            </p:cNvPr>
            <p:cNvSpPr txBox="1"/>
            <p:nvPr/>
          </p:nvSpPr>
          <p:spPr>
            <a:xfrm>
              <a:off x="3934296" y="5965747"/>
              <a:ext cx="1267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rgbClr val="0070C0"/>
                  </a:solidFill>
                </a:rPr>
                <a:t>Unknown </a:t>
              </a:r>
              <a:r>
                <a:rPr lang="en-GB" sz="1200"/>
                <a:t>Output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E3043C7-D395-9FCB-B0B6-5E69016AF014}"/>
                </a:ext>
              </a:extLst>
            </p:cNvPr>
            <p:cNvCxnSpPr>
              <a:cxnSpLocks/>
              <a:stCxn id="58" idx="3"/>
              <a:endCxn id="23" idx="1"/>
            </p:cNvCxnSpPr>
            <p:nvPr/>
          </p:nvCxnSpPr>
          <p:spPr>
            <a:xfrm>
              <a:off x="3594836" y="5717307"/>
              <a:ext cx="339460" cy="386940"/>
            </a:xfrm>
            <a:prstGeom prst="curvedConnector3">
              <a:avLst>
                <a:gd name="adj1" fmla="val 50000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2873F9-8D23-775B-47EE-CD4CEE966CA3}"/>
                </a:ext>
              </a:extLst>
            </p:cNvPr>
            <p:cNvSpPr txBox="1"/>
            <p:nvPr/>
          </p:nvSpPr>
          <p:spPr>
            <a:xfrm>
              <a:off x="4039805" y="6260984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  <a:latin typeface="+mn-ea"/>
                </a:rPr>
                <a:t>※ </a:t>
              </a:r>
              <a:r>
                <a:rPr lang="en-GB" altLang="ko-KR" sz="1000">
                  <a:solidFill>
                    <a:srgbClr val="0070C0"/>
                  </a:solidFill>
                  <a:latin typeface="+mn-ea"/>
                </a:rPr>
                <a:t>Side Effectss</a:t>
              </a:r>
              <a:endParaRPr lang="en-GB" sz="100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7DB395-8853-7FF8-E866-0CC38E5590D8}"/>
                </a:ext>
              </a:extLst>
            </p:cNvPr>
            <p:cNvSpPr txBox="1"/>
            <p:nvPr/>
          </p:nvSpPr>
          <p:spPr>
            <a:xfrm>
              <a:off x="3798859" y="4932208"/>
              <a:ext cx="1504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200">
                  <a:solidFill>
                    <a:srgbClr val="0070C0"/>
                  </a:solidFill>
                </a:rPr>
                <a:t>K</a:t>
              </a:r>
              <a:r>
                <a:rPr lang="en-GB" sz="1200">
                  <a:solidFill>
                    <a:srgbClr val="0070C0"/>
                  </a:solidFill>
                </a:rPr>
                <a:t>nown</a:t>
              </a:r>
              <a:r>
                <a:rPr lang="en-GB" sz="1200"/>
                <a:t> </a:t>
              </a:r>
              <a:r>
                <a:rPr lang="en-GB" altLang="ko-KR" sz="1200"/>
                <a:t>Input/OUtput</a:t>
              </a:r>
              <a:endParaRPr lang="en-GB" sz="1200"/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EEED2D84-A8C6-FA99-8D4F-33D66A0DD139}"/>
                </a:ext>
              </a:extLst>
            </p:cNvPr>
            <p:cNvCxnSpPr>
              <a:cxnSpLocks/>
              <a:stCxn id="32" idx="0"/>
              <a:endCxn id="61" idx="1"/>
            </p:cNvCxnSpPr>
            <p:nvPr/>
          </p:nvCxnSpPr>
          <p:spPr>
            <a:xfrm rot="5400000" flipH="1" flipV="1">
              <a:off x="3380688" y="5019167"/>
              <a:ext cx="366629" cy="469713"/>
            </a:xfrm>
            <a:prstGeom prst="curvedConnector2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1355EB-9CD4-78D7-1FDF-3E3C113AEA06}"/>
                </a:ext>
              </a:extLst>
            </p:cNvPr>
            <p:cNvSpPr txBox="1"/>
            <p:nvPr/>
          </p:nvSpPr>
          <p:spPr>
            <a:xfrm>
              <a:off x="2650975" y="5532641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Tech.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26010F-2884-A5C0-EC06-C60D0015CBE7}"/>
                </a:ext>
              </a:extLst>
            </p:cNvPr>
            <p:cNvSpPr/>
            <p:nvPr/>
          </p:nvSpPr>
          <p:spPr>
            <a:xfrm>
              <a:off x="2376209" y="5437337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71A6BF-C946-A3A6-9DA2-412B52754974}"/>
                </a:ext>
              </a:extLst>
            </p:cNvPr>
            <p:cNvSpPr/>
            <p:nvPr/>
          </p:nvSpPr>
          <p:spPr>
            <a:xfrm>
              <a:off x="3140511" y="5437337"/>
              <a:ext cx="377270" cy="233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B62538-6D3E-1C8D-279C-00716BC12B0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2DA99E-A426-3780-1F91-30B8C5DDA93F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3DC10-5C1C-F687-D4DE-127FF3EA0967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50263</TotalTime>
  <Words>1731</Words>
  <Application>Microsoft Office PowerPoint</Application>
  <PresentationFormat>와이드스크린</PresentationFormat>
  <Paragraphs>974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104</cp:revision>
  <dcterms:created xsi:type="dcterms:W3CDTF">2024-03-03T08:08:09Z</dcterms:created>
  <dcterms:modified xsi:type="dcterms:W3CDTF">2024-11-13T22:11:26Z</dcterms:modified>
</cp:coreProperties>
</file>