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70" r:id="rId3"/>
    <p:sldId id="473" r:id="rId4"/>
    <p:sldId id="4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0"/>
            <p14:sldId id="473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26/10/2024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26/10/2024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26/10/2024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26/10/2024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26/10/2024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26/10/2024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26/10/2024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Sustainable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Measurable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43293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08861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38129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D60BE2-1145-ED40-ABC7-72A9590DB99C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4571F-CA96-E4BA-D10E-2D90E8BB76ED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22C5D-7CE0-8CA1-1C65-29A93C26B1B7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CF754-D061-DCAB-9ABB-903B7FF4CAB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5B376E-DD82-F950-AB4E-E84C3846CBB4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48064</TotalTime>
  <Words>136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63</cp:revision>
  <dcterms:created xsi:type="dcterms:W3CDTF">2024-03-03T08:08:09Z</dcterms:created>
  <dcterms:modified xsi:type="dcterms:W3CDTF">2024-10-25T16:31:21Z</dcterms:modified>
</cp:coreProperties>
</file>