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475" r:id="rId3"/>
    <p:sldId id="482" r:id="rId4"/>
    <p:sldId id="484" r:id="rId5"/>
    <p:sldId id="485" r:id="rId6"/>
    <p:sldId id="483" r:id="rId7"/>
    <p:sldId id="516" r:id="rId8"/>
    <p:sldId id="518" r:id="rId9"/>
    <p:sldId id="487" r:id="rId10"/>
    <p:sldId id="500" r:id="rId11"/>
    <p:sldId id="490" r:id="rId12"/>
    <p:sldId id="488" r:id="rId13"/>
    <p:sldId id="496" r:id="rId14"/>
    <p:sldId id="497" r:id="rId15"/>
    <p:sldId id="503" r:id="rId16"/>
    <p:sldId id="504" r:id="rId17"/>
    <p:sldId id="519" r:id="rId18"/>
    <p:sldId id="520" r:id="rId19"/>
    <p:sldId id="521" r:id="rId20"/>
    <p:sldId id="522" r:id="rId21"/>
    <p:sldId id="513" r:id="rId22"/>
    <p:sldId id="523" r:id="rId23"/>
    <p:sldId id="524" r:id="rId24"/>
    <p:sldId id="499" r:id="rId25"/>
    <p:sldId id="470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4" r:id="rId35"/>
    <p:sldId id="498" r:id="rId36"/>
    <p:sldId id="478" r:id="rId37"/>
    <p:sldId id="476" r:id="rId38"/>
    <p:sldId id="517" r:id="rId39"/>
    <p:sldId id="474" r:id="rId40"/>
    <p:sldId id="477" r:id="rId41"/>
    <p:sldId id="493" r:id="rId42"/>
    <p:sldId id="494" r:id="rId43"/>
    <p:sldId id="495" r:id="rId44"/>
    <p:sldId id="471" r:id="rId45"/>
    <p:sldId id="491" r:id="rId46"/>
    <p:sldId id="5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516"/>
            <p14:sldId id="518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  <p14:sldId id="519"/>
            <p14:sldId id="520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3"/>
            <p14:sldId id="524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13/11/2024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13/11/2024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13/11/2024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13/11/2024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13/11/2024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13/11/2024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13/11/2024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13/11/2024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13/11/2024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13/11/2024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13/11/2024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13/11/2024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19AF6C-F9CE-A105-D5CC-C2BADC002114}"/>
              </a:ext>
            </a:extLst>
          </p:cNvPr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C3FE299-DE98-97E6-E8B2-3A8E8DD89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853231"/>
              <a:ext cx="4140419" cy="228083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58A09D33-A9AC-0963-D369-D2001A37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22071"/>
              <a:ext cx="4140419" cy="228083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E21DDD55-D560-DDC3-A2F8-01B168B9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5102" y="922071"/>
              <a:ext cx="4140419" cy="2280838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06499" y="3372768"/>
              <a:ext cx="1877674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07372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295052" y="2383800"/>
              <a:ext cx="198448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01491" y="1049051"/>
              <a:ext cx="200988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1381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5466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81216" y="1170090"/>
              <a:ext cx="425955" cy="18387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4221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295052" y="1049051"/>
              <a:ext cx="202203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07372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00E4-BEC0-2257-C5A5-4FD0C22B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63FBCF-8CE6-8E45-0BB0-62901CCA3A2D}"/>
              </a:ext>
            </a:extLst>
          </p:cNvPr>
          <p:cNvSpPr/>
          <p:nvPr/>
        </p:nvSpPr>
        <p:spPr>
          <a:xfrm>
            <a:off x="679807" y="843280"/>
            <a:ext cx="10832386" cy="5953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0B0F1A-C031-4E01-8797-55DA937FDC08}"/>
              </a:ext>
            </a:extLst>
          </p:cNvPr>
          <p:cNvGrpSpPr/>
          <p:nvPr/>
        </p:nvGrpSpPr>
        <p:grpSpPr>
          <a:xfrm>
            <a:off x="4201288" y="929639"/>
            <a:ext cx="3740349" cy="5796477"/>
            <a:chOff x="4201288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013706E-71EC-B0BD-0527-E6ED5AE33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D40631E-6704-CDEE-456F-EB4756D87945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8DB26E-7518-CC1A-91A0-C155AA7E14B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524C5-A56D-57CC-E1FE-8F9F5BC0A8ED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AB7B3-53F8-AEB8-18F7-5A5843EB93C8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43C5-5A69-DA5B-D5BA-6E7B1969B4A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9EE7A-225A-90B2-BB61-5E2232957BB5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925AD6-B12D-3907-31CA-BD553D658A7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767F-F581-BBE1-CFCD-18731636B7FE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F5D97B-51EC-913A-1E12-C570490FC09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5ECB-E3EE-73E8-52D4-308A46E69EA4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9E05CC4-F508-A2A2-4FFF-F6C6E1F8C33E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5A5049-C76E-EDA4-67E9-BF51D3CDCB3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3CE24C-FDF0-C193-0071-44A2D545522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493B4-937F-FBE8-2DFD-D85E3EA0B3FE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AA1D61-629F-F0A1-9293-0520CB20A5D4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B0389F-B9AF-A06B-734B-39DFF8B5A7AB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549624-135E-6B61-BCB3-D3022EA9C91B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9BFAAAF7-F813-9F93-46B7-A50939DB5F4A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F7884F-6F50-C3E2-A367-2D26FF1B30D5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327D5E2-3298-C157-A80C-C208E3097C4F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8E701EC-5CDC-3E1A-D12F-55480B5D699C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ED3E43-FE71-0626-90AF-1C790361FB97}"/>
              </a:ext>
            </a:extLst>
          </p:cNvPr>
          <p:cNvSpPr txBox="1"/>
          <p:nvPr/>
        </p:nvSpPr>
        <p:spPr>
          <a:xfrm>
            <a:off x="4637414" y="3454034"/>
            <a:ext cx="138371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Input/Output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E6A0E-FD0C-5052-904F-FE4A5061611E}"/>
              </a:ext>
            </a:extLst>
          </p:cNvPr>
          <p:cNvSpPr txBox="1"/>
          <p:nvPr/>
        </p:nvSpPr>
        <p:spPr>
          <a:xfrm>
            <a:off x="6877633" y="3679982"/>
            <a:ext cx="1056700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1A828F-AC98-FC7B-ECBE-BFBAFE100D7D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5CD2E9-29B0-AEA7-1837-5FE9A8A578CD}"/>
              </a:ext>
            </a:extLst>
          </p:cNvPr>
          <p:cNvSpPr txBox="1"/>
          <p:nvPr/>
        </p:nvSpPr>
        <p:spPr>
          <a:xfrm>
            <a:off x="5693795" y="586167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DC6C599-23EB-DF8B-9D0D-85F85393A7F8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DDA1BA8-B908-B175-DDAB-171ACAC01756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BA5333-D3D5-E77A-C219-9895D71557F3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D083DD-8CB6-1EFC-54AA-EEFF75E0FAE0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9C2CF97-4037-03D7-A2C6-BA1505A84B07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101F3A8-C5E1-4986-07BB-C791997852A4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D31F2C-3F11-FEEB-D768-458293E1DD92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D524486-0406-25E5-A663-0662931EC10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A0CD1B1-E998-B8D7-A69F-06EBFA104D1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5DA0F56-0E1F-872D-DDCE-6A244115F541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925E7B-BA9C-C2DB-68B1-407BDE7F06FD}"/>
              </a:ext>
            </a:extLst>
          </p:cNvPr>
          <p:cNvSpPr txBox="1"/>
          <p:nvPr/>
        </p:nvSpPr>
        <p:spPr>
          <a:xfrm>
            <a:off x="1901255" y="103046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3222F33-B806-8D15-AD76-F890C7020382}"/>
              </a:ext>
            </a:extLst>
          </p:cNvPr>
          <p:cNvSpPr txBox="1"/>
          <p:nvPr/>
        </p:nvSpPr>
        <p:spPr>
          <a:xfrm>
            <a:off x="8986749" y="10304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2C4B660-E099-34A8-E00C-87164D9926A4}"/>
              </a:ext>
            </a:extLst>
          </p:cNvPr>
          <p:cNvSpPr txBox="1"/>
          <p:nvPr/>
        </p:nvSpPr>
        <p:spPr>
          <a:xfrm>
            <a:off x="5228122" y="103046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321A03-EFAB-D630-9ACB-AEEB26C42D90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0032D1E-58C3-DAE7-156B-A8728D7DB761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FC37DD-04BD-2F13-E771-0E21A5176014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793464-AAE8-F4AA-2688-B997BB4B2A50}"/>
              </a:ext>
            </a:extLst>
          </p:cNvPr>
          <p:cNvSpPr txBox="1"/>
          <p:nvPr/>
        </p:nvSpPr>
        <p:spPr>
          <a:xfrm>
            <a:off x="7623490" y="1652975"/>
            <a:ext cx="643126" cy="530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/>
              <a:t>Output</a:t>
            </a:r>
            <a:endParaRPr lang="en-US" altLang="ko-KR"/>
          </a:p>
          <a:p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4F60F2-A6ED-5D19-7E71-964957EB4EB9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1A084A-1C16-4BEC-CB3B-1FF16A13DCC7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70602FB-E106-A91E-1538-782885767E2F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0CD3A3F-320F-4A8F-796D-0FC8AF4C53B6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86B9C-9676-530A-982E-43F7C48A7E0C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F2C6FB-3092-96B6-B636-7029630226C3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B925E6-2842-C35F-1621-2AE6F0494926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B33055-B570-FE58-7BAE-508196B9B89A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9E1CF5D-9CC2-D310-DCA5-CC3FCFF89EE1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33BAF-2E75-37B2-1528-40B8045F7999}"/>
              </a:ext>
            </a:extLst>
          </p:cNvPr>
          <p:cNvSpPr txBox="1"/>
          <p:nvPr/>
        </p:nvSpPr>
        <p:spPr>
          <a:xfrm>
            <a:off x="3470913" y="1718698"/>
            <a:ext cx="1523174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ADAFC-92A6-0226-0059-47BAA1F9EF48}"/>
              </a:ext>
            </a:extLst>
          </p:cNvPr>
          <p:cNvSpPr txBox="1"/>
          <p:nvPr/>
        </p:nvSpPr>
        <p:spPr>
          <a:xfrm>
            <a:off x="3579918" y="2142309"/>
            <a:ext cx="1305165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EC8A09B-0D33-E587-5BA5-953F5FBDE9BA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B534E-8326-8B90-D097-ACCBF34542B1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A149D3-F7C6-1054-07FF-2EDDDEB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08" y="3981622"/>
            <a:ext cx="2870912" cy="26885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A39016-C624-12AD-78FD-373CE4C3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65" y="594524"/>
            <a:ext cx="4365368" cy="31357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2DA2B-E83D-5039-4F1B-FBFE2F5CC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687" y="3919804"/>
            <a:ext cx="3510772" cy="1631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C03045-5C14-94F3-C4BF-989A22160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465" y="186940"/>
            <a:ext cx="3205217" cy="919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D2825E-A36D-50B8-F1DF-61E7DB700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044" y="1342163"/>
            <a:ext cx="4561358" cy="167549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07A0685-819C-8496-A21F-B6C491A25CD4}"/>
              </a:ext>
            </a:extLst>
          </p:cNvPr>
          <p:cNvSpPr/>
          <p:nvPr/>
        </p:nvSpPr>
        <p:spPr>
          <a:xfrm>
            <a:off x="2316282" y="1796150"/>
            <a:ext cx="694593" cy="71217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F93724-76B4-72F6-6596-6740CEC197AD}"/>
              </a:ext>
            </a:extLst>
          </p:cNvPr>
          <p:cNvSpPr/>
          <p:nvPr/>
        </p:nvSpPr>
        <p:spPr>
          <a:xfrm>
            <a:off x="8431498" y="1458862"/>
            <a:ext cx="1433278" cy="9188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709490-5D1E-253E-7A17-157B2441E1A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148074" y="1213546"/>
            <a:ext cx="63" cy="2453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E4E19-A762-5B12-F195-B39FC5E5C04C}"/>
              </a:ext>
            </a:extLst>
          </p:cNvPr>
          <p:cNvSpPr txBox="1"/>
          <p:nvPr/>
        </p:nvSpPr>
        <p:spPr>
          <a:xfrm>
            <a:off x="5664615" y="1656693"/>
            <a:ext cx="670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/>
              <a:t>Vs.</a:t>
            </a:r>
            <a:endParaRPr lang="ko-KR" altLang="en-US" sz="2800" b="1" i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7409FD-0AC0-3CD5-2212-E6DA223DBEE9}"/>
              </a:ext>
            </a:extLst>
          </p:cNvPr>
          <p:cNvSpPr/>
          <p:nvPr/>
        </p:nvSpPr>
        <p:spPr>
          <a:xfrm>
            <a:off x="1234440" y="5897880"/>
            <a:ext cx="3241040" cy="40132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15528B-9AD2-D4E7-7203-3FF717258CA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771007" y="2239663"/>
            <a:ext cx="2330377" cy="111881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4175BE-F35D-2B3B-185E-2BC89F7649E3}"/>
              </a:ext>
            </a:extLst>
          </p:cNvPr>
          <p:cNvSpPr/>
          <p:nvPr/>
        </p:nvSpPr>
        <p:spPr>
          <a:xfrm>
            <a:off x="4788964" y="3358474"/>
            <a:ext cx="6248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6293A2E-3647-FC7A-E85C-5FE9B859C4ED}"/>
              </a:ext>
            </a:extLst>
          </p:cNvPr>
          <p:cNvCxnSpPr>
            <a:cxnSpLocks/>
            <a:stCxn id="14" idx="3"/>
            <a:endCxn id="33" idx="2"/>
          </p:cNvCxnSpPr>
          <p:nvPr/>
        </p:nvCxnSpPr>
        <p:spPr>
          <a:xfrm flipV="1">
            <a:off x="4475480" y="3358474"/>
            <a:ext cx="625904" cy="2740066"/>
          </a:xfrm>
          <a:prstGeom prst="curvedConnector2">
            <a:avLst/>
          </a:prstGeom>
          <a:ln w="1905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05A5B8-30B0-5017-9832-9223B117DAC0}"/>
              </a:ext>
            </a:extLst>
          </p:cNvPr>
          <p:cNvSpPr/>
          <p:nvPr/>
        </p:nvSpPr>
        <p:spPr>
          <a:xfrm>
            <a:off x="4788964" y="2835254"/>
            <a:ext cx="6248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0308C2-6CBB-E026-1AB9-0EBC5858A51C}"/>
              </a:ext>
            </a:extLst>
          </p:cNvPr>
          <p:cNvSpPr/>
          <p:nvPr/>
        </p:nvSpPr>
        <p:spPr>
          <a:xfrm rot="2531339">
            <a:off x="7582417" y="1580260"/>
            <a:ext cx="6248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9E9D8ED4-8A1C-FBEB-04BB-04F430C55965}"/>
              </a:ext>
            </a:extLst>
          </p:cNvPr>
          <p:cNvCxnSpPr>
            <a:cxnSpLocks/>
            <a:stCxn id="24" idx="0"/>
            <a:endCxn id="40" idx="2"/>
          </p:cNvCxnSpPr>
          <p:nvPr/>
        </p:nvCxnSpPr>
        <p:spPr>
          <a:xfrm rot="5400000" flipH="1" flipV="1">
            <a:off x="5748880" y="1388210"/>
            <a:ext cx="1322768" cy="261776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29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50262</TotalTime>
  <Words>1731</Words>
  <Application>Microsoft Office PowerPoint</Application>
  <PresentationFormat>와이드스크린</PresentationFormat>
  <Paragraphs>974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103</cp:revision>
  <dcterms:created xsi:type="dcterms:W3CDTF">2024-03-03T08:08:09Z</dcterms:created>
  <dcterms:modified xsi:type="dcterms:W3CDTF">2024-11-12T18:17:39Z</dcterms:modified>
</cp:coreProperties>
</file>