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475" r:id="rId3"/>
    <p:sldId id="482" r:id="rId4"/>
    <p:sldId id="484" r:id="rId5"/>
    <p:sldId id="485" r:id="rId6"/>
    <p:sldId id="483" r:id="rId7"/>
    <p:sldId id="473" r:id="rId8"/>
    <p:sldId id="487" r:id="rId9"/>
    <p:sldId id="500" r:id="rId10"/>
    <p:sldId id="490" r:id="rId11"/>
    <p:sldId id="488" r:id="rId12"/>
    <p:sldId id="496" r:id="rId13"/>
    <p:sldId id="497" r:id="rId14"/>
    <p:sldId id="503" r:id="rId15"/>
    <p:sldId id="504" r:id="rId16"/>
    <p:sldId id="499" r:id="rId17"/>
    <p:sldId id="470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498" r:id="rId27"/>
    <p:sldId id="478" r:id="rId28"/>
    <p:sldId id="476" r:id="rId29"/>
    <p:sldId id="474" r:id="rId30"/>
    <p:sldId id="477" r:id="rId31"/>
    <p:sldId id="493" r:id="rId32"/>
    <p:sldId id="494" r:id="rId33"/>
    <p:sldId id="495" r:id="rId34"/>
    <p:sldId id="471" r:id="rId35"/>
    <p:sldId id="491" r:id="rId36"/>
    <p:sldId id="50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475"/>
            <p14:sldId id="482"/>
            <p14:sldId id="484"/>
            <p14:sldId id="485"/>
            <p14:sldId id="483"/>
            <p14:sldId id="473"/>
            <p14:sldId id="487"/>
            <p14:sldId id="500"/>
            <p14:sldId id="490"/>
            <p14:sldId id="488"/>
            <p14:sldId id="496"/>
            <p14:sldId id="497"/>
            <p14:sldId id="503"/>
            <p14:sldId id="504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03/11/2024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03/11/2024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03/11/2024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03/11/2024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03/11/2024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03/11/2024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03/11/2024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03/11/2024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03/11/2024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03/11/2024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03/11/2024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03/11/2024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55870" y="1666568"/>
            <a:ext cx="8680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000" b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D5629070-97FF-A25F-F35A-309D41766E8B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559062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637416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62A6FD0-6920-E5FF-CBF9-A9B6F9CF984D}"/>
                </a:ext>
              </a:extLst>
            </p:cNvPr>
            <p:cNvGrpSpPr/>
            <p:nvPr/>
          </p:nvGrpSpPr>
          <p:grpSpPr>
            <a:xfrm>
              <a:off x="5606905" y="2828960"/>
              <a:ext cx="929115" cy="585637"/>
              <a:chOff x="5606905" y="2828960"/>
              <a:chExt cx="929115" cy="585637"/>
            </a:xfrm>
            <a:solidFill>
              <a:schemeClr val="tx1"/>
            </a:solidFill>
          </p:grpSpPr>
          <p:sp>
            <p:nvSpPr>
              <p:cNvPr id="5" name="직사각형 4"/>
              <p:cNvSpPr/>
              <p:nvPr/>
            </p:nvSpPr>
            <p:spPr>
              <a:xfrm>
                <a:off x="5606905" y="3270597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606905" y="3049779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606905" y="2828960"/>
                <a:ext cx="929115" cy="14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AF8057C-1A55-42F4-0B75-6E294C47793B}"/>
                </a:ext>
              </a:extLst>
            </p:cNvPr>
            <p:cNvSpPr/>
            <p:nvPr/>
          </p:nvSpPr>
          <p:spPr>
            <a:xfrm>
              <a:off x="2702558" y="3822676"/>
              <a:ext cx="1080000" cy="10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BFEA92-2E3C-7785-0E2F-CA50F1DAE686}"/>
                </a:ext>
              </a:extLst>
            </p:cNvPr>
            <p:cNvSpPr/>
            <p:nvPr/>
          </p:nvSpPr>
          <p:spPr>
            <a:xfrm>
              <a:off x="2864558" y="3984676"/>
              <a:ext cx="756000" cy="75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82BF89C-2686-3F51-DB7B-756E7219D8EA}"/>
                </a:ext>
              </a:extLst>
            </p:cNvPr>
            <p:cNvSpPr/>
            <p:nvPr/>
          </p:nvSpPr>
          <p:spPr>
            <a:xfrm>
              <a:off x="3026558" y="4146676"/>
              <a:ext cx="432000" cy="43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52912C0-E9A3-0B0C-062C-32AE459F13C3}"/>
                </a:ext>
              </a:extLst>
            </p:cNvPr>
            <p:cNvSpPr/>
            <p:nvPr/>
          </p:nvSpPr>
          <p:spPr>
            <a:xfrm>
              <a:off x="3134558" y="4254676"/>
              <a:ext cx="216000" cy="21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FF3FC97B-0E72-A392-0242-E4634A2FDE8B}"/>
                </a:ext>
              </a:extLst>
            </p:cNvPr>
            <p:cNvSpPr/>
            <p:nvPr/>
          </p:nvSpPr>
          <p:spPr>
            <a:xfrm>
              <a:off x="1710966" y="4109912"/>
              <a:ext cx="1476041" cy="505528"/>
            </a:xfrm>
            <a:prstGeom prst="rightArrow">
              <a:avLst>
                <a:gd name="adj1" fmla="val 69807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222BE1-FB36-2BEB-3FEE-F8D846643A0E}"/>
                </a:ext>
              </a:extLst>
            </p:cNvPr>
            <p:cNvSpPr txBox="1"/>
            <p:nvPr/>
          </p:nvSpPr>
          <p:spPr>
            <a:xfrm>
              <a:off x="1942258" y="4224177"/>
              <a:ext cx="820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chemeClr val="bg1"/>
                  </a:solidFill>
                </a:rPr>
                <a:t>Decorator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DE7CC0-5DB9-3238-152F-2855D9399AA5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98F9E5-B020-C3A3-1507-ACC8CA3AC9EE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5CF204-4237-B882-A4DF-332DE770032F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B2A6E3-73AE-2C35-9392-A76CFFF6E369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AD1A083-CAB9-1797-A933-4646F5F40D41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08F6638-B136-269D-D2D6-8DBC50A0A805}"/>
                </a:ext>
              </a:extLst>
            </p:cNvPr>
            <p:cNvGrpSpPr/>
            <p:nvPr/>
          </p:nvGrpSpPr>
          <p:grpSpPr>
            <a:xfrm>
              <a:off x="4415461" y="2915049"/>
              <a:ext cx="6653857" cy="3657138"/>
              <a:chOff x="4415461" y="2915049"/>
              <a:chExt cx="6653857" cy="365713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5C75960-0617-C4E2-DAC3-0A09B6EC226A}"/>
                  </a:ext>
                </a:extLst>
              </p:cNvPr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8716C80-8C38-FE80-67FF-BEAC147F993C}"/>
                  </a:ext>
                </a:extLst>
              </p:cNvPr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4449FD01-06F3-F9E1-361C-D21C13053139}"/>
                  </a:ext>
                </a:extLst>
              </p:cNvPr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1794F-6480-8868-EC56-4DCBCF277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C8B138B-D165-7166-6D1D-16694AE9DC60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FC4E2CF-8315-42B8-6D23-4A2852A7D2BA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DF8396-6B71-C38D-0873-E7BE1A9FB5D5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972C6B-9A2C-C96F-D86A-C3F4DBC2163F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52C39C-74CA-AE10-CD3E-EFCA0D51CF1B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E54E4B-A415-2ED9-373D-CFF0E8DE31FD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A02267B-258A-081D-BD08-EC2DA21721F7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5A58B6-5675-BE25-54D4-B7605934DC9D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3A5F89-2028-565E-6509-DFACC1B245B9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0D6062-0878-BDA6-F8F8-A74BE55F1306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5982729-793B-C373-86D2-6FD790F11B97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B28250-5398-94B3-D578-E286BDAAF843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5738B6-0F72-A28C-5597-1010724B5CA0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8CBE3A-92EA-33A6-37CC-61002172104B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B1CFCFF-36B7-B840-DCFE-D5646547EDBB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6D551CC-96B2-EFC3-C598-8E4646D3863E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D97DAFF-5E75-ABF7-47F4-5BA679D491BE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A81DD65-8C5F-0B2A-B4B4-850B28B4727D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A5885A9-92A3-2219-248F-8FF8AE55437D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1466D3-C283-C5CF-874D-19778EA03614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208A05-DDBF-CCE4-E26A-4C8BCA88D5D4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83063A-0333-0B21-6D74-1EF3D75B3C10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F3AC8F9-7D2E-65CC-64D5-52F33F6FA63D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1147A7-7BC8-C193-7673-464C2A88D0E1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A632C7-DF7E-052D-57F2-3E16E83C094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E1E25CE-F2B4-21E7-33D3-D38C91CA4C14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693B041-04EB-3EA6-706F-089FB002C35E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B53412-684A-8C72-6E67-9F867DD0F3BA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8D023A0-D19E-B701-3302-4B647589D5B1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3A0ACB-0770-517A-0396-02B332A8CA00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C6DC1C-BEBF-B75D-D278-C8370C9FD0E7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901569D-FC55-F28B-EF79-C086D4742EF2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58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F80F5-A735-62AF-1734-0D8E64954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39CB424-662F-817D-F307-AB3B1683DF50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6CDEE-13A9-CE58-4F64-19D02C925918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FE5D6-C288-14D7-5C1C-782FD4B8B95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BB99FC-A418-C107-ED0A-E12ECB768DBE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36ED9-AEE0-EE64-CE9D-6FB9BDFDB7A4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8E984-5F53-6642-AE93-E073A2046811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39313-8511-F238-2104-576BD0B05ED9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7CAB9-034E-F9D7-4384-E2C33166B8FF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F134A9D8-C869-179D-DEB4-C166E24B22FF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0D2AEA60-7ED3-82B4-9301-18AE7D6527E3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985FD9B4-70F2-0C8A-7695-77F0DD888B62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55B5EC8A-294D-7463-92EE-6640A2B4535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9060BDB-FD43-5DDF-8F42-46BEDC823276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7648D68-5927-B531-E875-C24AAE5EBB8C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9B3F77-5F02-E3ED-EBA9-654A51CB9FF7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82F8CC4-8A8B-7B73-27AD-C38F09529D23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A99CE-DF17-7FFF-4C9D-29977E58C576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2C1858A-218D-EAFE-A556-741DB0155B2C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426D4-20C5-3565-AF0F-F5D696773247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5E47AA-CB25-FE4D-840A-0C90AC12BF49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9F9450A-3657-53F2-BEAC-C474836C18A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7F4715E9-3396-5194-92B6-B46A295031D6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2EC0B-582A-A9F0-0008-2DC8A9E0E780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2EB2D39-CBE7-AFC5-6FCF-24F58982F98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37DF0-C7A9-BCB9-08ED-CF9BD73BED69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1094551-630F-8920-AB89-C613442CB70D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F5812-7A44-2F87-4463-5E3F8083E33C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ACC6BE-01EB-FF7D-6D4B-8327FE577FC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4F4BBD7-B88C-7736-A925-CAE6CB65F1CA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BEDC3-1555-CC73-240C-EE6A2FC04607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286879-5CFE-AA75-AB25-63D4E6D2FE76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3F3ACE-1C35-6719-3ABA-05EA59DF2AF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152561-6EC0-8B27-B6DC-DB78AE899CA4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D60BE2-1145-ED40-ABC7-72A9590DB99C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22C5D-7CE0-8CA1-1C65-29A93C26B1B7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DCF754-D061-DCAB-9ABB-903B7FF4CABB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B93222-9E03-509B-0DCA-DD2D21B75637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615D9-8C23-CECC-D6AD-E98C77FF5DFA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E54C79-0D68-95B1-0AED-EB8E97150E8F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DA38AC-1C51-0CAF-BF1F-B92E8780321A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896AEC-EFD9-203E-9B66-21FCC7169C0C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5FB0CE-B2C4-9272-81C2-3FF6ACDA8A94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007FD1D6-A89C-93E4-E709-C4AD2102E8F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FD47CB-894C-35B8-03F0-8C2A7735A972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0943C8-142D-C0B1-DFAB-FBEC4333CDC3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267E7A-455A-5E40-29A7-D72EF3A0B781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0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B005B91-BB37-CD52-BB4F-B326B0891C1E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1370777-4548-8F39-37F9-167A91DF03D0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084638E-A02D-C1A3-4F67-13857F1F0F3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25AF63BE-686B-0A8A-9CB2-1ABC9A024B73}"/>
                </a:ext>
              </a:extLst>
            </p:cNvPr>
            <p:cNvSpPr/>
            <p:nvPr/>
          </p:nvSpPr>
          <p:spPr>
            <a:xfrm rot="10800000">
              <a:off x="1130155" y="1273992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804EFD-8B1B-75CC-7B6B-B647A3F9D1B4}"/>
                </a:ext>
              </a:extLst>
            </p:cNvPr>
            <p:cNvSpPr txBox="1"/>
            <p:nvPr/>
          </p:nvSpPr>
          <p:spPr>
            <a:xfrm>
              <a:off x="10276801" y="146942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5E5C02-EA3B-BC81-6F85-5DFC56CB2525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726410-87F4-20EC-8B6F-9BBBADEC7B91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A088C3-8BD9-2A69-4590-8A77FBB16B1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65D224-E66F-1889-58AE-B36FE60C2E68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74116C-6A28-1BD1-0B5C-18B4161CA86B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97C731-0735-74DF-B9A9-4CEB8021821F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C43E8C8-7FDC-BFD4-9CFD-AE687A887789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1B0239-6779-1A6C-A6DA-03FEC4F496F2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7643EB-F899-40B8-6E57-786DC628B61F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40680C8-3968-02AC-DB22-DC23D52DD97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5E65E5-87A0-A4DD-08D2-FAFCC92C2B01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D9A83F-5EF4-DD09-7FD2-A70294660C7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CAB5A7-3133-8C2E-5389-801E1F535E49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30240-5777-1963-3729-F40B4073FD67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035AAB-A890-D582-F1EA-70D1EDAE0BBE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3ED311-0762-A1EB-FA72-6000D4C0D3B2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939945-F3A0-80DC-42D3-80DF5DD832D8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FFDC88-4692-82E6-6475-98DCDF53BD45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08B532-9978-FA82-E8D2-E0B6649D2B71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8C3F451-D80C-09DE-7552-D49A91DC4E29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EE5552C-811B-86E5-DD56-91A6FAB31705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45D969-50E8-A63A-B964-307D4E9C80D8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FDDCC-ED5E-107C-CA06-42458F10610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8C76542-E7A4-35FB-C4ED-1898CA157FB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CCA8FB-0719-D154-D163-1BBF1212EE23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77C1DC-A8DA-F0C8-3FA2-3707DA952658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309471-BE2F-3418-878F-BE660E7AD480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6AABB0A-9A32-16D7-E8CA-F7FA548A9811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5868BE-89D1-77E7-7B36-D57F8B4AF0B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3D9FF8A4-758C-6264-6AA0-9775D36308C5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48566</TotalTime>
  <Words>1560</Words>
  <Application>Microsoft Office PowerPoint</Application>
  <PresentationFormat>와이드스크린</PresentationFormat>
  <Paragraphs>885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91</cp:revision>
  <dcterms:created xsi:type="dcterms:W3CDTF">2024-03-03T08:08:09Z</dcterms:created>
  <dcterms:modified xsi:type="dcterms:W3CDTF">2024-11-03T07:15:47Z</dcterms:modified>
</cp:coreProperties>
</file>