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7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3" r:id="rId18"/>
    <p:sldId id="499" r:id="rId19"/>
    <p:sldId id="470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4" r:id="rId29"/>
    <p:sldId id="498" r:id="rId30"/>
    <p:sldId id="478" r:id="rId31"/>
    <p:sldId id="476" r:id="rId32"/>
    <p:sldId id="517" r:id="rId33"/>
    <p:sldId id="474" r:id="rId34"/>
    <p:sldId id="477" r:id="rId35"/>
    <p:sldId id="493" r:id="rId36"/>
    <p:sldId id="494" r:id="rId37"/>
    <p:sldId id="495" r:id="rId38"/>
    <p:sldId id="471" r:id="rId39"/>
    <p:sldId id="491" r:id="rId40"/>
    <p:sldId id="5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3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06/11/2024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06/11/2024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06/11/2024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C8B138B-D165-7166-6D1D-16694AE9DC60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48610</TotalTime>
  <Words>1646</Words>
  <Application>Microsoft Office PowerPoint</Application>
  <PresentationFormat>와이드스크린</PresentationFormat>
  <Paragraphs>934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95</cp:revision>
  <dcterms:created xsi:type="dcterms:W3CDTF">2024-03-03T08:08:09Z</dcterms:created>
  <dcterms:modified xsi:type="dcterms:W3CDTF">2024-11-05T17:28:01Z</dcterms:modified>
</cp:coreProperties>
</file>