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482" r:id="rId3"/>
    <p:sldId id="484" r:id="rId4"/>
    <p:sldId id="485" r:id="rId5"/>
    <p:sldId id="483" r:id="rId6"/>
    <p:sldId id="470" r:id="rId7"/>
    <p:sldId id="473" r:id="rId8"/>
    <p:sldId id="487" r:id="rId9"/>
    <p:sldId id="500" r:id="rId10"/>
    <p:sldId id="490" r:id="rId11"/>
    <p:sldId id="488" r:id="rId12"/>
    <p:sldId id="496" r:id="rId13"/>
    <p:sldId id="497" r:id="rId14"/>
    <p:sldId id="498" r:id="rId15"/>
    <p:sldId id="478" r:id="rId16"/>
    <p:sldId id="476" r:id="rId17"/>
    <p:sldId id="474" r:id="rId18"/>
    <p:sldId id="477" r:id="rId19"/>
    <p:sldId id="493" r:id="rId20"/>
    <p:sldId id="494" r:id="rId21"/>
    <p:sldId id="495" r:id="rId22"/>
    <p:sldId id="471" r:id="rId23"/>
    <p:sldId id="491" r:id="rId24"/>
    <p:sldId id="501" r:id="rId25"/>
    <p:sldId id="499" r:id="rId26"/>
    <p:sldId id="4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482"/>
            <p14:sldId id="484"/>
            <p14:sldId id="485"/>
            <p14:sldId id="483"/>
            <p14:sldId id="470"/>
            <p14:sldId id="473"/>
            <p14:sldId id="487"/>
            <p14:sldId id="500"/>
            <p14:sldId id="490"/>
            <p14:sldId id="488"/>
            <p14:sldId id="496"/>
            <p14:sldId id="497"/>
          </p14:sldIdLst>
        </p14:section>
        <p14:section name="백업" id="{DF57283A-6A0D-4BDC-9D6D-D4922FAF628A}">
          <p14:sldIdLst>
            <p14:sldId id="498"/>
            <p14:sldId id="478"/>
            <p14:sldId id="476"/>
            <p14:sldId id="474"/>
            <p14:sldId id="477"/>
            <p14:sldId id="493"/>
            <p14:sldId id="494"/>
            <p14:sldId id="495"/>
            <p14:sldId id="471"/>
            <p14:sldId id="491"/>
            <p14:sldId id="501"/>
          </p14:sldIdLst>
        </p14:section>
        <p14:section name="영문" id="{53F356F4-A938-4737-BB34-EBDC2A0861B5}">
          <p14:sldIdLst>
            <p14:sldId id="499"/>
            <p14:sldId id="4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38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29/10/2024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29/10/2024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29/10/2024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29/10/2024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29/10/2024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84884" y="1666568"/>
            <a:ext cx="8622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/>
              <a:t>Better code with Doamin-Driven Design</a:t>
            </a:r>
            <a:endParaRPr lang="en-GB" sz="4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7B6047BA-DD2E-A8BB-94D4-DF5DC341E07F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2875574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0509C8D-9666-B92F-FE5C-FDDB574712F6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36021"/>
              <a:ext cx="512741" cy="1082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2875574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C2C8D67-2195-7CD0-EBCD-DBFCB6798F56}"/>
                </a:ext>
              </a:extLst>
            </p:cNvPr>
            <p:cNvSpPr/>
            <p:nvPr/>
          </p:nvSpPr>
          <p:spPr>
            <a:xfrm>
              <a:off x="4199962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7B04A6F-8D4F-8DCC-66B9-1937E7491521}"/>
                </a:ext>
              </a:extLst>
            </p:cNvPr>
            <p:cNvSpPr/>
            <p:nvPr/>
          </p:nvSpPr>
          <p:spPr>
            <a:xfrm rot="16200000">
              <a:off x="4373131" y="280537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875574"/>
              <a:ext cx="5628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D5A29AF-C69D-4731-9278-2A8BCAC3B11E}"/>
                </a:ext>
              </a:extLst>
            </p:cNvPr>
            <p:cNvSpPr/>
            <p:nvPr/>
          </p:nvSpPr>
          <p:spPr>
            <a:xfrm>
              <a:off x="7767038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5EF09BA-A77F-B086-5002-215665F6DD1E}"/>
                </a:ext>
              </a:extLst>
            </p:cNvPr>
            <p:cNvSpPr/>
            <p:nvPr/>
          </p:nvSpPr>
          <p:spPr>
            <a:xfrm rot="16200000">
              <a:off x="7969484" y="280537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DE0616-A15F-933B-61CA-96EBA48B79DC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875575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85F6BD1-9A47-8CFE-A030-E99A54BE896B}"/>
                </a:ext>
              </a:extLst>
            </p:cNvPr>
            <p:cNvSpPr/>
            <p:nvPr/>
          </p:nvSpPr>
          <p:spPr>
            <a:xfrm>
              <a:off x="7756236" y="30460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864995B-67CD-6591-7EC6-5581B9E9C8F3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3136020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45A6769-ED4F-B8AF-C2B1-F214A38C95F5}"/>
                </a:ext>
              </a:extLst>
            </p:cNvPr>
            <p:cNvSpPr/>
            <p:nvPr/>
          </p:nvSpPr>
          <p:spPr>
            <a:xfrm rot="16200000">
              <a:off x="7969484" y="30658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39B8BF-F229-397A-07F2-115E98BE457B}"/>
                </a:ext>
              </a:extLst>
            </p:cNvPr>
            <p:cNvSpPr txBox="1"/>
            <p:nvPr/>
          </p:nvSpPr>
          <p:spPr>
            <a:xfrm>
              <a:off x="432064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8634CA-FB99-2E52-2464-183ADFA5D4E4}"/>
                </a:ext>
              </a:extLst>
            </p:cNvPr>
            <p:cNvSpPr txBox="1"/>
            <p:nvPr/>
          </p:nvSpPr>
          <p:spPr>
            <a:xfrm>
              <a:off x="6993049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4D5A7BB-A280-C548-4EE2-393A2CA22458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B61B1EE-69EC-95FB-53BF-4E98684C8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AB7221B-B289-2CBD-28C8-71434487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D826D8-9727-6B8F-5B38-C12488FC05D3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B28E929-4219-84BA-1871-571C2DBD58A6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29760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A18EB0B-DF87-B84C-802F-760E51A862BC}"/>
              </a:ext>
            </a:extLst>
          </p:cNvPr>
          <p:cNvGrpSpPr/>
          <p:nvPr/>
        </p:nvGrpSpPr>
        <p:grpSpPr>
          <a:xfrm>
            <a:off x="679807" y="147320"/>
            <a:ext cx="10832386" cy="6517640"/>
            <a:chOff x="679807" y="147320"/>
            <a:chExt cx="10832386" cy="651764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147320"/>
              <a:ext cx="10832386" cy="6517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7F9842F4-DCC3-23CF-11A3-74EF44695799}"/>
                </a:ext>
              </a:extLst>
            </p:cNvPr>
            <p:cNvSpPr/>
            <p:nvPr/>
          </p:nvSpPr>
          <p:spPr>
            <a:xfrm rot="10800000">
              <a:off x="7936236" y="2777548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9CEF337-A884-0FA4-A4F7-993217AADDEA}"/>
                </a:ext>
              </a:extLst>
            </p:cNvPr>
            <p:cNvSpPr/>
            <p:nvPr/>
          </p:nvSpPr>
          <p:spPr>
            <a:xfrm>
              <a:off x="1130156" y="2777549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73F803A2-9C68-ECDF-F7C5-4C836F889807}"/>
                </a:ext>
              </a:extLst>
            </p:cNvPr>
            <p:cNvSpPr/>
            <p:nvPr/>
          </p:nvSpPr>
          <p:spPr>
            <a:xfrm>
              <a:off x="4197872" y="2777545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272112-8D34-8FF4-36E9-1CC31A974BBB}"/>
                </a:ext>
              </a:extLst>
            </p:cNvPr>
            <p:cNvSpPr txBox="1"/>
            <p:nvPr/>
          </p:nvSpPr>
          <p:spPr>
            <a:xfrm>
              <a:off x="5709825" y="2827822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80B5F-CFB3-E11A-205B-A20B5D619AD7}"/>
                </a:ext>
              </a:extLst>
            </p:cNvPr>
            <p:cNvSpPr txBox="1"/>
            <p:nvPr/>
          </p:nvSpPr>
          <p:spPr>
            <a:xfrm>
              <a:off x="2031899" y="2827822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D01C25-0DEF-9CA7-A4E7-85DFCF79DB3F}"/>
                </a:ext>
              </a:extLst>
            </p:cNvPr>
            <p:cNvSpPr txBox="1"/>
            <p:nvPr/>
          </p:nvSpPr>
          <p:spPr>
            <a:xfrm>
              <a:off x="9256053" y="2827822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4349401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3D2FED54-394B-18C0-9AB0-505E73905EF6}"/>
                </a:ext>
              </a:extLst>
            </p:cNvPr>
            <p:cNvGrpSpPr/>
            <p:nvPr/>
          </p:nvGrpSpPr>
          <p:grpSpPr>
            <a:xfrm>
              <a:off x="1704759" y="4046813"/>
              <a:ext cx="1377557" cy="605177"/>
              <a:chOff x="1704759" y="3938546"/>
              <a:chExt cx="1377557" cy="60517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DD8421-CBB2-ADAC-82FF-FE2E238A2EFC}"/>
                  </a:ext>
                </a:extLst>
              </p:cNvPr>
              <p:cNvSpPr txBox="1"/>
              <p:nvPr/>
            </p:nvSpPr>
            <p:spPr>
              <a:xfrm>
                <a:off x="1704759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B4D1E0-9D10-EEA4-7326-07A91FB911EA}"/>
                  </a:ext>
                </a:extLst>
              </p:cNvPr>
              <p:cNvSpPr txBox="1"/>
              <p:nvPr/>
            </p:nvSpPr>
            <p:spPr>
              <a:xfrm>
                <a:off x="2136319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DB18C55E-7183-0D5E-E835-2B189502B781}"/>
                </a:ext>
              </a:extLst>
            </p:cNvPr>
            <p:cNvGrpSpPr/>
            <p:nvPr/>
          </p:nvGrpSpPr>
          <p:grpSpPr>
            <a:xfrm>
              <a:off x="8633425" y="3969521"/>
              <a:ext cx="1968533" cy="759761"/>
              <a:chOff x="8633425" y="3822326"/>
              <a:chExt cx="1968533" cy="75976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8633425" y="3822326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9A8543F3-CC0F-A22D-2CE3-B48CCDFFFCBC}"/>
                  </a:ext>
                </a:extLst>
              </p:cNvPr>
              <p:cNvGrpSpPr/>
              <p:nvPr/>
            </p:nvGrpSpPr>
            <p:grpSpPr>
              <a:xfrm>
                <a:off x="8928913" y="3899618"/>
                <a:ext cx="1377557" cy="605177"/>
                <a:chOff x="8928913" y="3938546"/>
                <a:chExt cx="1377557" cy="605177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63D3251-BCE4-A643-CE22-0FEF741BA8F8}"/>
                    </a:ext>
                  </a:extLst>
                </p:cNvPr>
                <p:cNvSpPr txBox="1"/>
                <p:nvPr/>
              </p:nvSpPr>
              <p:spPr>
                <a:xfrm>
                  <a:off x="8928913" y="3938546"/>
                  <a:ext cx="13775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>
                      <a:solidFill>
                        <a:srgbClr val="C00000"/>
                      </a:solidFill>
                    </a:rPr>
                    <a:t>Adapter Layer</a:t>
                  </a: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5F88C24-3105-7383-828D-123084605EC9}"/>
                    </a:ext>
                  </a:extLst>
                </p:cNvPr>
                <p:cNvSpPr txBox="1"/>
                <p:nvPr/>
              </p:nvSpPr>
              <p:spPr>
                <a:xfrm>
                  <a:off x="9360473" y="4266724"/>
                  <a:ext cx="5144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>
                      <a:solidFill>
                        <a:srgbClr val="C00000"/>
                      </a:solidFill>
                    </a:rPr>
                    <a:t>Tech.</a:t>
                  </a:r>
                </a:p>
              </p:txBody>
            </p:sp>
          </p:grp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10A21AB-7E34-1D5D-35D7-312AC45655EF}"/>
                </a:ext>
              </a:extLst>
            </p:cNvPr>
            <p:cNvCxnSpPr>
              <a:cxnSpLocks/>
              <a:stCxn id="55" idx="3"/>
              <a:endCxn id="92" idx="1"/>
            </p:cNvCxnSpPr>
            <p:nvPr/>
          </p:nvCxnSpPr>
          <p:spPr>
            <a:xfrm>
              <a:off x="8120684" y="4639576"/>
              <a:ext cx="512741" cy="9977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349401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4729282"/>
              <a:ext cx="0" cy="99397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B043E3BC-9B60-9F75-6D62-454F25EA953A}"/>
                </a:ext>
              </a:extLst>
            </p:cNvPr>
            <p:cNvGrpSpPr/>
            <p:nvPr/>
          </p:nvGrpSpPr>
          <p:grpSpPr>
            <a:xfrm>
              <a:off x="5087196" y="3969521"/>
              <a:ext cx="1968533" cy="759761"/>
              <a:chOff x="5087196" y="3822326"/>
              <a:chExt cx="1968533" cy="759761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6DBDAB6B-0A3A-7648-E18D-EC72FDBC5559}"/>
                  </a:ext>
                </a:extLst>
              </p:cNvPr>
              <p:cNvGrpSpPr/>
              <p:nvPr/>
            </p:nvGrpSpPr>
            <p:grpSpPr>
              <a:xfrm>
                <a:off x="5242325" y="3899618"/>
                <a:ext cx="1658274" cy="605177"/>
                <a:chOff x="5242325" y="3938546"/>
                <a:chExt cx="1658274" cy="605177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FDC855C-6240-8F19-BBBB-C370DDC205E5}"/>
                    </a:ext>
                  </a:extLst>
                </p:cNvPr>
                <p:cNvSpPr txBox="1"/>
                <p:nvPr/>
              </p:nvSpPr>
              <p:spPr>
                <a:xfrm>
                  <a:off x="5242325" y="3938546"/>
                  <a:ext cx="16582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>
                      <a:solidFill>
                        <a:srgbClr val="0070C0"/>
                      </a:solidFill>
                    </a:rPr>
                    <a:t>Application Layer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370D1C9-24C5-7C86-867A-E4FC75EE0397}"/>
                    </a:ext>
                  </a:extLst>
                </p:cNvPr>
                <p:cNvSpPr txBox="1"/>
                <p:nvPr/>
              </p:nvSpPr>
              <p:spPr>
                <a:xfrm>
                  <a:off x="5693795" y="4266724"/>
                  <a:ext cx="7553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>
                      <a:solidFill>
                        <a:srgbClr val="0070C0"/>
                      </a:solidFill>
                    </a:rPr>
                    <a:t>Biz. </a:t>
                  </a:r>
                  <a:r>
                    <a:rPr lang="ko-KR" altLang="en-US" sz="1200" b="1">
                      <a:solidFill>
                        <a:srgbClr val="0070C0"/>
                      </a:solidFill>
                    </a:rPr>
                    <a:t>흐름</a:t>
                  </a:r>
                  <a:endParaRPr lang="en-GB" sz="1200" b="1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341065E-5A1B-305D-52BD-4232CC367D96}"/>
                  </a:ext>
                </a:extLst>
              </p:cNvPr>
              <p:cNvSpPr/>
              <p:nvPr/>
            </p:nvSpPr>
            <p:spPr>
              <a:xfrm>
                <a:off x="5087196" y="3822326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490413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4908640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4199962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 rot="16200000">
              <a:off x="4373131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>
              <a:off x="4524331" y="4349402"/>
              <a:ext cx="562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B96140C-38D7-1B02-C85D-26425D2A6EF8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4349402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0082BE-72D2-C84E-1DC7-6F2A8C6B33B2}"/>
                </a:ext>
              </a:extLst>
            </p:cNvPr>
            <p:cNvSpPr/>
            <p:nvPr/>
          </p:nvSpPr>
          <p:spPr>
            <a:xfrm>
              <a:off x="7756236" y="4549575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644900C-6791-6364-4621-CF02CC90951F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4639575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40BA0E51-E981-57A8-DDCE-FC44F42AF8F3}"/>
                </a:ext>
              </a:extLst>
            </p:cNvPr>
            <p:cNvSpPr/>
            <p:nvPr/>
          </p:nvSpPr>
          <p:spPr>
            <a:xfrm rot="16200000">
              <a:off x="7969484" y="4569376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320646" y="3481046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993049" y="3481046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12E7557-0C19-D717-5F02-62683E72C9E6}"/>
                </a:ext>
              </a:extLst>
            </p:cNvPr>
            <p:cNvGrpSpPr/>
            <p:nvPr/>
          </p:nvGrpSpPr>
          <p:grpSpPr>
            <a:xfrm>
              <a:off x="4201288" y="1487969"/>
              <a:ext cx="3740349" cy="5034626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8DA9F0-0BAE-A5F7-42D4-27DC6C76F8BE}"/>
                </a:ext>
              </a:extLst>
            </p:cNvPr>
            <p:cNvSpPr txBox="1"/>
            <p:nvPr/>
          </p:nvSpPr>
          <p:spPr>
            <a:xfrm>
              <a:off x="4561596" y="2972978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D0767B1-2FC6-D572-6F0B-DFC65821A6FF}"/>
                </a:ext>
              </a:extLst>
            </p:cNvPr>
            <p:cNvSpPr txBox="1"/>
            <p:nvPr/>
          </p:nvSpPr>
          <p:spPr>
            <a:xfrm>
              <a:off x="10739081" y="2777545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A5E8864-C352-A571-D0A1-4935568A4AF8}"/>
                </a:ext>
              </a:extLst>
            </p:cNvPr>
            <p:cNvSpPr txBox="1"/>
            <p:nvPr/>
          </p:nvSpPr>
          <p:spPr>
            <a:xfrm>
              <a:off x="845885" y="2772662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A36885-F997-244C-69DD-9D99AF850960}"/>
                </a:ext>
              </a:extLst>
            </p:cNvPr>
            <p:cNvSpPr txBox="1"/>
            <p:nvPr/>
          </p:nvSpPr>
          <p:spPr>
            <a:xfrm>
              <a:off x="5510251" y="1872129"/>
              <a:ext cx="1122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유닛 테스트</a:t>
              </a:r>
              <a:endParaRPr lang="en-GB" altLang="ko-KR" sz="1400" b="1">
                <a:solidFill>
                  <a:srgbClr val="0070C0"/>
                </a:solidFill>
              </a:endParaRPr>
            </a:p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4F4FC7D-EFED-5117-C483-217745E8C602}"/>
                </a:ext>
              </a:extLst>
            </p:cNvPr>
            <p:cNvGrpSpPr/>
            <p:nvPr/>
          </p:nvGrpSpPr>
          <p:grpSpPr>
            <a:xfrm>
              <a:off x="4206690" y="2094810"/>
              <a:ext cx="3729546" cy="523220"/>
              <a:chOff x="4360819" y="2267001"/>
              <a:chExt cx="3470362" cy="2952271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4B9BFC8-EFC0-F0F0-CE49-DB2894FBA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0819" y="2267001"/>
                <a:ext cx="0" cy="295227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E612E54-BBF4-FB7A-A8AE-8192EA057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1181" y="2267001"/>
                <a:ext cx="0" cy="295227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AF42BDBF-F578-210F-B7D3-17B90B284FDC}"/>
                </a:ext>
              </a:extLst>
            </p:cNvPr>
            <p:cNvCxnSpPr>
              <a:cxnSpLocks/>
            </p:cNvCxnSpPr>
            <p:nvPr/>
          </p:nvCxnSpPr>
          <p:spPr>
            <a:xfrm>
              <a:off x="4206690" y="2497140"/>
              <a:ext cx="372954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E8A74-0248-A8D8-43D4-7DD8F90BB993}"/>
                </a:ext>
              </a:extLst>
            </p:cNvPr>
            <p:cNvSpPr txBox="1"/>
            <p:nvPr/>
          </p:nvSpPr>
          <p:spPr>
            <a:xfrm>
              <a:off x="5266466" y="1487969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9C6558-CD0E-EB59-12CE-DD0B13E16779}"/>
                </a:ext>
              </a:extLst>
            </p:cNvPr>
            <p:cNvSpPr txBox="1"/>
            <p:nvPr/>
          </p:nvSpPr>
          <p:spPr>
            <a:xfrm>
              <a:off x="1345311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F98ACC-D581-C732-675E-6926A15D2AFA}"/>
                </a:ext>
              </a:extLst>
            </p:cNvPr>
            <p:cNvSpPr txBox="1"/>
            <p:nvPr/>
          </p:nvSpPr>
          <p:spPr>
            <a:xfrm>
              <a:off x="8563428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7F31F549-C7D2-1AA7-F572-0C3E51935E50}"/>
                </a:ext>
              </a:extLst>
            </p:cNvPr>
            <p:cNvGrpSpPr/>
            <p:nvPr/>
          </p:nvGrpSpPr>
          <p:grpSpPr>
            <a:xfrm>
              <a:off x="1130156" y="1001645"/>
              <a:ext cx="9868391" cy="523220"/>
              <a:chOff x="1356295" y="305810"/>
              <a:chExt cx="9154290" cy="523220"/>
            </a:xfrm>
          </p:grpSpPr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CD4544D-FD38-38E8-5323-73544998C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295" y="305810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4EC144D-D95A-3BC4-EFFA-E25A7BE3B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10585" y="305810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14BB165-E380-B776-2002-BA226E341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295" y="644094"/>
                <a:ext cx="915429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19D4B4-12DC-86A5-EF02-AEF3D2FBC53C}"/>
                </a:ext>
              </a:extLst>
            </p:cNvPr>
            <p:cNvSpPr txBox="1"/>
            <p:nvPr/>
          </p:nvSpPr>
          <p:spPr>
            <a:xfrm>
              <a:off x="5363448" y="677364"/>
              <a:ext cx="1416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통합 테스트</a:t>
              </a:r>
              <a:endParaRPr lang="en-GB" altLang="ko-KR" sz="1400" b="1">
                <a:solidFill>
                  <a:srgbClr val="0070C0"/>
                </a:solidFill>
              </a:endParaRPr>
            </a:p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Integration Tests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6568A-BB1E-0E74-D132-FEB03338E695}"/>
                </a:ext>
              </a:extLst>
            </p:cNvPr>
            <p:cNvSpPr txBox="1"/>
            <p:nvPr/>
          </p:nvSpPr>
          <p:spPr>
            <a:xfrm>
              <a:off x="5266466" y="28968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930C1127-4AFC-BAA2-A45E-B15FAE01F918}"/>
                </a:ext>
              </a:extLst>
            </p:cNvPr>
            <p:cNvGrpSpPr/>
            <p:nvPr/>
          </p:nvGrpSpPr>
          <p:grpSpPr>
            <a:xfrm>
              <a:off x="5087196" y="5723260"/>
              <a:ext cx="1968533" cy="759761"/>
              <a:chOff x="5087196" y="3822326"/>
              <a:chExt cx="1968533" cy="759761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D80F6AF9-2302-7EE7-ADC2-D3E27FAFDB8D}"/>
                  </a:ext>
                </a:extLst>
              </p:cNvPr>
              <p:cNvGrpSpPr/>
              <p:nvPr/>
            </p:nvGrpSpPr>
            <p:grpSpPr>
              <a:xfrm>
                <a:off x="5393841" y="3899618"/>
                <a:ext cx="1355243" cy="605177"/>
                <a:chOff x="5393841" y="3938546"/>
                <a:chExt cx="1355243" cy="605177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6F752E4-0540-FF9A-2074-2CC33B0F892D}"/>
                    </a:ext>
                  </a:extLst>
                </p:cNvPr>
                <p:cNvSpPr txBox="1"/>
                <p:nvPr/>
              </p:nvSpPr>
              <p:spPr>
                <a:xfrm>
                  <a:off x="5393841" y="3938546"/>
                  <a:ext cx="13552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>
                      <a:solidFill>
                        <a:srgbClr val="0070C0"/>
                      </a:solidFill>
                    </a:rPr>
                    <a:t>Domain Layer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C013D23-371D-E13D-E7E0-F034F6F58091}"/>
                    </a:ext>
                  </a:extLst>
                </p:cNvPr>
                <p:cNvSpPr txBox="1"/>
                <p:nvPr/>
              </p:nvSpPr>
              <p:spPr>
                <a:xfrm>
                  <a:off x="5693795" y="4266724"/>
                  <a:ext cx="7553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>
                      <a:solidFill>
                        <a:srgbClr val="0070C0"/>
                      </a:solidFill>
                    </a:rPr>
                    <a:t>Biz. </a:t>
                  </a:r>
                  <a:r>
                    <a:rPr lang="ko-KR" altLang="en-US" sz="1200" b="1">
                      <a:solidFill>
                        <a:srgbClr val="0070C0"/>
                      </a:solidFill>
                    </a:rPr>
                    <a:t>단위</a:t>
                  </a:r>
                  <a:endParaRPr lang="en-GB" sz="1200" b="1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3822326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D6453CBA-1C52-4965-E2FF-0A58055A3BA2}"/>
                </a:ext>
              </a:extLst>
            </p:cNvPr>
            <p:cNvGrpSpPr/>
            <p:nvPr/>
          </p:nvGrpSpPr>
          <p:grpSpPr>
            <a:xfrm>
              <a:off x="8633425" y="5257425"/>
              <a:ext cx="1968533" cy="759761"/>
              <a:chOff x="8633425" y="3822326"/>
              <a:chExt cx="1968533" cy="759761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0023A4E-B766-AEE6-DB86-FBA507E723B2}"/>
                  </a:ext>
                </a:extLst>
              </p:cNvPr>
              <p:cNvSpPr/>
              <p:nvPr/>
            </p:nvSpPr>
            <p:spPr>
              <a:xfrm>
                <a:off x="8633425" y="3822326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9575183E-02B1-05A4-A490-8B468E39A9D3}"/>
                  </a:ext>
                </a:extLst>
              </p:cNvPr>
              <p:cNvGrpSpPr/>
              <p:nvPr/>
            </p:nvGrpSpPr>
            <p:grpSpPr>
              <a:xfrm>
                <a:off x="8928913" y="3899618"/>
                <a:ext cx="1377557" cy="605177"/>
                <a:chOff x="8928913" y="3938546"/>
                <a:chExt cx="1377557" cy="605177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EDB01EFC-1A3C-7354-C8A0-B0B8C5866B29}"/>
                    </a:ext>
                  </a:extLst>
                </p:cNvPr>
                <p:cNvSpPr txBox="1"/>
                <p:nvPr/>
              </p:nvSpPr>
              <p:spPr>
                <a:xfrm>
                  <a:off x="8928913" y="3938546"/>
                  <a:ext cx="13775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>
                      <a:solidFill>
                        <a:srgbClr val="C00000"/>
                      </a:solidFill>
                    </a:rPr>
                    <a:t>Adapter Layer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6429AB91-AC44-9C82-569D-560B8E5FCF3E}"/>
                    </a:ext>
                  </a:extLst>
                </p:cNvPr>
                <p:cNvSpPr txBox="1"/>
                <p:nvPr/>
              </p:nvSpPr>
              <p:spPr>
                <a:xfrm>
                  <a:off x="9360473" y="4266724"/>
                  <a:ext cx="5144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>
                      <a:solidFill>
                        <a:srgbClr val="C00000"/>
                      </a:solidFill>
                    </a:rPr>
                    <a:t>Tech.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E56DD95-D753-9951-F625-A34BC990D27B}"/>
              </a:ext>
            </a:extLst>
          </p:cNvPr>
          <p:cNvGrpSpPr/>
          <p:nvPr/>
        </p:nvGrpSpPr>
        <p:grpSpPr>
          <a:xfrm>
            <a:off x="679807" y="61547"/>
            <a:ext cx="10832386" cy="6400799"/>
            <a:chOff x="679807" y="61547"/>
            <a:chExt cx="10832386" cy="64007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400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216160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709547" y="3454034"/>
              <a:ext cx="123944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입출력 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50382" y="3679982"/>
              <a:ext cx="111120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 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709825" y="753868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2031899" y="753868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256053" y="753868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93428" y="20242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9217582" y="20242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671353" y="20242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2D826D8-9727-6B8F-5B38-C12488FC05D3}"/>
                </a:ext>
              </a:extLst>
            </p:cNvPr>
            <p:cNvSpPr txBox="1"/>
            <p:nvPr/>
          </p:nvSpPr>
          <p:spPr>
            <a:xfrm>
              <a:off x="10739081" y="703591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B28E929-4219-84BA-1871-571C2DBD58A6}"/>
                </a:ext>
              </a:extLst>
            </p:cNvPr>
            <p:cNvSpPr txBox="1"/>
            <p:nvPr/>
          </p:nvSpPr>
          <p:spPr>
            <a:xfrm>
              <a:off x="845885" y="698708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922445" y="1652975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ko-KR" altLang="en-US"/>
                <a:t>입력</a:t>
              </a:r>
              <a:endParaRPr lang="en-US" altLang="ko-KR"/>
            </a:p>
            <a:p>
              <a:r>
                <a:rPr lang="ko-KR" altLang="en-US"/>
                <a:t>메시지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60359" y="1652975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ko-KR" altLang="en-US"/>
                <a:t>출력</a:t>
              </a:r>
              <a:endParaRPr lang="en-US" altLang="ko-KR"/>
            </a:p>
            <a:p>
              <a:r>
                <a:rPr lang="ko-KR" altLang="en-US"/>
                <a:t>메시지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49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6011F876-FEA9-0CEB-9359-3663E88B891A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559062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709547" y="3454034"/>
              <a:ext cx="123944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입출력 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50382" y="3679982"/>
              <a:ext cx="111120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 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709825" y="753868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2031899" y="753868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256053" y="753868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93428" y="20242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9217582" y="20242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671353" y="20242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2D826D8-9727-6B8F-5B38-C12488FC05D3}"/>
                </a:ext>
              </a:extLst>
            </p:cNvPr>
            <p:cNvSpPr txBox="1"/>
            <p:nvPr/>
          </p:nvSpPr>
          <p:spPr>
            <a:xfrm>
              <a:off x="10739081" y="703591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B28E929-4219-84BA-1871-571C2DBD58A6}"/>
                </a:ext>
              </a:extLst>
            </p:cNvPr>
            <p:cNvSpPr txBox="1"/>
            <p:nvPr/>
          </p:nvSpPr>
          <p:spPr>
            <a:xfrm>
              <a:off x="845885" y="698708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62A6FD0-6920-E5FF-CBF9-A9B6F9CF984D}"/>
                </a:ext>
              </a:extLst>
            </p:cNvPr>
            <p:cNvGrpSpPr/>
            <p:nvPr/>
          </p:nvGrpSpPr>
          <p:grpSpPr>
            <a:xfrm>
              <a:off x="5606905" y="2828960"/>
              <a:ext cx="929115" cy="585637"/>
              <a:chOff x="5606905" y="2828960"/>
              <a:chExt cx="929115" cy="585637"/>
            </a:xfrm>
            <a:solidFill>
              <a:schemeClr val="tx1"/>
            </a:solidFill>
          </p:grpSpPr>
          <p:sp>
            <p:nvSpPr>
              <p:cNvPr id="5" name="직사각형 4"/>
              <p:cNvSpPr/>
              <p:nvPr/>
            </p:nvSpPr>
            <p:spPr>
              <a:xfrm>
                <a:off x="5606905" y="3270597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606905" y="3049779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606905" y="2828960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3922445" y="1652975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ko-KR" altLang="en-US"/>
                <a:t>입력</a:t>
              </a:r>
              <a:endParaRPr lang="en-US" altLang="ko-KR"/>
            </a:p>
            <a:p>
              <a:r>
                <a:rPr lang="ko-KR" altLang="en-US"/>
                <a:t>메시지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60359" y="1652975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ko-KR" altLang="en-US"/>
                <a:t>출력</a:t>
              </a:r>
              <a:endParaRPr lang="en-US" altLang="ko-KR"/>
            </a:p>
            <a:p>
              <a:r>
                <a:rPr lang="ko-KR" altLang="en-US"/>
                <a:t>메시지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AF8057C-1A55-42F4-0B75-6E294C47793B}"/>
                </a:ext>
              </a:extLst>
            </p:cNvPr>
            <p:cNvSpPr/>
            <p:nvPr/>
          </p:nvSpPr>
          <p:spPr>
            <a:xfrm>
              <a:off x="2702558" y="3822676"/>
              <a:ext cx="1080000" cy="10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0BFEA92-2E3C-7785-0E2F-CA50F1DAE686}"/>
                </a:ext>
              </a:extLst>
            </p:cNvPr>
            <p:cNvSpPr/>
            <p:nvPr/>
          </p:nvSpPr>
          <p:spPr>
            <a:xfrm>
              <a:off x="2864558" y="398467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82BF89C-2686-3F51-DB7B-756E7219D8EA}"/>
                </a:ext>
              </a:extLst>
            </p:cNvPr>
            <p:cNvSpPr/>
            <p:nvPr/>
          </p:nvSpPr>
          <p:spPr>
            <a:xfrm>
              <a:off x="3026558" y="4146676"/>
              <a:ext cx="432000" cy="43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52912C0-E9A3-0B0C-062C-32AE459F13C3}"/>
                </a:ext>
              </a:extLst>
            </p:cNvPr>
            <p:cNvSpPr/>
            <p:nvPr/>
          </p:nvSpPr>
          <p:spPr>
            <a:xfrm>
              <a:off x="3134558" y="4254676"/>
              <a:ext cx="216000" cy="21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FF3FC97B-0E72-A392-0242-E4634A2FDE8B}"/>
                </a:ext>
              </a:extLst>
            </p:cNvPr>
            <p:cNvSpPr/>
            <p:nvPr/>
          </p:nvSpPr>
          <p:spPr>
            <a:xfrm>
              <a:off x="1710966" y="4109912"/>
              <a:ext cx="1476041" cy="505528"/>
            </a:xfrm>
            <a:prstGeom prst="rightArrow">
              <a:avLst>
                <a:gd name="adj1" fmla="val 69807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222BE1-FB36-2BEB-3FEE-F8D846643A0E}"/>
                </a:ext>
              </a:extLst>
            </p:cNvPr>
            <p:cNvSpPr txBox="1"/>
            <p:nvPr/>
          </p:nvSpPr>
          <p:spPr>
            <a:xfrm>
              <a:off x="1942258" y="4224177"/>
              <a:ext cx="820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chemeClr val="bg1"/>
                  </a:solidFill>
                </a:rPr>
                <a:t>Decorator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52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8905" y="2497976"/>
            <a:ext cx="3134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b="1"/>
              <a:t>백업</a:t>
            </a:r>
          </a:p>
        </p:txBody>
      </p:sp>
    </p:spTree>
    <p:extLst>
      <p:ext uri="{BB962C8B-B14F-4D97-AF65-F5344CB8AC3E}">
        <p14:creationId xmlns:p14="http://schemas.microsoft.com/office/powerpoint/2010/main" val="3592559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2066EA-E307-1ED3-1AB7-4CF95F534099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CADFF-9BF1-71D4-CB2E-73686C834E2C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4CF98B-0756-34B9-E377-CB18D6FD726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112C5-68A9-2863-6F41-25B24CB794FF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F65850-017D-A4FD-0381-4A503FFFD5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9DC339-314D-6C64-5C41-4245D028BE0F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A397B-A500-6960-168A-65CFC8C58B39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69D07C-3DE5-EA09-DA6F-C138048ECA99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79FAB-525E-6749-F6AF-F27D3EE95A5A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8B3AE5-6231-EB3F-747C-49D226570E6C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C68552-CE31-058E-7B0C-0E498E966E2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F35A-FF08-D9A7-9E11-7F5B4FAA5090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08D280-7FA0-1F53-37E2-DCCFF26D378F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ACF13D0-C7C6-8AEE-EB3A-7100543D80E1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7D226-7FC1-6750-AB45-D7EDFBE05432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5D357C-21CC-007B-8024-C47DC5EA253E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D954F7-1214-3972-B395-7C7BE7C5574A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13BC1F-1349-C056-DCF0-A793A6965C4B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9EF287-030C-ECD8-717A-E6AD36274608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C79AD-FE5D-3748-0156-4FCA6F81FC4D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7C7473-EB5F-56CE-E280-53F5D0C25B8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28DCE2-908A-8430-A5D2-304A3952DDBB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E57BB9-E5FF-7283-1883-1B2B44562CE4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366BB-4809-C3F0-013F-8285845B1575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673CA2-5D7E-EE42-4229-CA8A78CE5D9D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92E4A6-BAE3-4E59-F7B8-9DBD509BA69E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D7A25-44A6-FBA1-F662-2588A33803F1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E91038-FCB7-319E-CD5B-EB9D3068A8D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F2FD335-23C0-6266-E99C-FE516D56F60F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F2326-95AC-1E81-51AC-1E435575F0B4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4140AA2-26B7-24DE-6305-774A8F602565}"/>
                </a:ext>
              </a:extLst>
            </p:cNvPr>
            <p:cNvSpPr/>
            <p:nvPr/>
          </p:nvSpPr>
          <p:spPr>
            <a:xfrm rot="10800000">
              <a:off x="1130155" y="1273991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225798-7473-A9C6-24D2-F883E0D9E53A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2EBE1F-E357-7808-F060-11D9CEEF3350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D530A9-AC22-74D9-CC3E-72694D090C67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2550C-D53F-D2B7-0AC3-29A17B1A8FC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0865B47-B46F-A5B5-8F8E-CB41686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6C1251-CBBB-4412-EEA2-0250F88A6503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BB2DC-B532-23D0-C92E-F5F34E21E65C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CEC0C-2862-640A-DBD6-0189C74C9541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D6BAD-CD69-A366-3500-909465A2E4D8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B7B9AC-4263-D42F-5CB2-AF0DE06BB4F5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E0418A-D5DB-AE48-EB98-713DAA82868C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EBCCF7-7671-A484-B8A3-81D93FB1BCAF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4DF76-04E3-A164-0F45-1692A5CABB71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FD22F1-1DB8-BF3B-50FD-987384862CE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F8EBCB-0129-8F4A-0539-C27A5153AF04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3CCEE5-07F4-921C-09A6-4FB63FF05C81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7A77D-E7B5-391C-499D-C5DFE0F9F6DF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F42E29-D5C0-C93D-6697-42FAA547D52F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0B45ED-A5A6-0B7E-BE56-9434DD732DDE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A8AD6-2A6B-4991-1B26-80A551DDFDE4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10C16-5D4C-9638-C8EB-9821DE092577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10A65-EF13-BA15-C0BD-7FFFB8692909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8E04B3-5BB3-B660-530B-7E0338EFA5EC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8CF25-3BE8-F385-EF78-1B3212AE26C9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6A0A740-2B8A-3EE1-701C-AD5F1DA0273E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17C8A5-C6AD-9962-A01A-2C9EB513F471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F5F8DB-549A-3958-B274-805DD91AA04D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D05A9C4-3352-5A6E-350C-53167E9B233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69AD98-8689-11EC-C586-05CA09EF03C7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8334F9-2633-C2A7-B4DB-CD3F4D6F742C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EC27-30B5-E5ED-2DEC-8FAA5DF644AE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1815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6524C0E-7E97-70E3-93B4-8C4D062DBADC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BD5CF48-FE46-7203-F42F-B229B0F96AD4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DC34EC28-F6D1-7CF5-C6ED-3C3EA7F4C2DC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6C1546-9D7D-8347-EEC9-C8E6CE8AF4CE}"/>
                </a:ext>
              </a:extLst>
            </p:cNvPr>
            <p:cNvSpPr/>
            <p:nvPr/>
          </p:nvSpPr>
          <p:spPr>
            <a:xfrm>
              <a:off x="5021348" y="5152787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BAA972-6A5F-5F5C-D8DE-47B85FB29A4B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B4BDB-070F-A0A7-188A-8E56880E059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14FCE-E6A4-7190-BFF3-8E187F3D506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D40C961-B17B-CDA0-7514-B23B082789C0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96000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13E16-8F3C-DBC7-4C5F-AF3FD2A4C6FB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39D156-3094-343B-6C5B-D065B0644217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0AC123-CC2E-9D5E-B26E-BDD747C8A036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308127-2CDC-91A2-E16C-77B5CF2F7C50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9A04A-019A-506F-BD20-885B8D90FE68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D7EF3F-438D-B70E-3CEE-90AC9267314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65AA8B-ACF2-E642-553E-3BCD2B2F31DC}"/>
                </a:ext>
              </a:extLst>
            </p:cNvPr>
            <p:cNvSpPr/>
            <p:nvPr/>
          </p:nvSpPr>
          <p:spPr>
            <a:xfrm>
              <a:off x="1409271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736F8-95E2-FB74-1BAF-4EC97338F5E6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B821E0-EBF0-3955-A273-4DCB9544E394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558575" y="2910323"/>
              <a:ext cx="6413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BBEED6-367E-7244-0121-C3D18A3075F2}"/>
                </a:ext>
              </a:extLst>
            </p:cNvPr>
            <p:cNvSpPr/>
            <p:nvPr/>
          </p:nvSpPr>
          <p:spPr>
            <a:xfrm>
              <a:off x="5021348" y="2465966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58ED46-674B-130B-2B99-4789C5744286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4CBE4-252A-C6CC-0AB6-DE4AB8285645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2DA34C-5DBA-26AF-2C58-9BE331F38E62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79B02D-683D-FCB2-08A6-188961694AF2}"/>
                </a:ext>
              </a:extLst>
            </p:cNvPr>
            <p:cNvSpPr/>
            <p:nvPr/>
          </p:nvSpPr>
          <p:spPr>
            <a:xfrm>
              <a:off x="8633425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EBF10-CB3F-9292-DEF3-BFF6D5C664DB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4BC19-3F22-E7D6-D147-7F639CAA64E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EBC254-8196-061D-9C55-57704EC87BF3}"/>
                </a:ext>
              </a:extLst>
            </p:cNvPr>
            <p:cNvSpPr/>
            <p:nvPr/>
          </p:nvSpPr>
          <p:spPr>
            <a:xfrm>
              <a:off x="8633424" y="3930583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E99A46-68E3-8EAC-9C6F-505BE2F69332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2E7AB-94E3-98D0-E7BF-0836563C1A14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E310916-4662-CFBE-C72B-79442BBEA21B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92865"/>
              <a:ext cx="512740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2DC353-BB80-0AFE-564A-65356F41D56F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FEDDB-E9C5-EC46-9AE4-0EECD12CF95B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F9013-48AD-0400-6613-EB510A3FC63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170652" y="2910323"/>
              <a:ext cx="5963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00FE8B-7B94-7E27-DDF1-E5FBACC0F35C}"/>
                </a:ext>
              </a:extLst>
            </p:cNvPr>
            <p:cNvSpPr/>
            <p:nvPr/>
          </p:nvSpPr>
          <p:spPr>
            <a:xfrm>
              <a:off x="6738320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3ED073-1A56-831E-4C41-92D44A889FD0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8ED6DEC-05E0-BCCA-891D-AF5B7D01452E}"/>
                </a:ext>
              </a:extLst>
            </p:cNvPr>
            <p:cNvSpPr/>
            <p:nvPr/>
          </p:nvSpPr>
          <p:spPr>
            <a:xfrm>
              <a:off x="4199962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62C825-A0EA-421C-242B-369E1C44BB36}"/>
                </a:ext>
              </a:extLst>
            </p:cNvPr>
            <p:cNvSpPr/>
            <p:nvPr/>
          </p:nvSpPr>
          <p:spPr>
            <a:xfrm rot="16200000">
              <a:off x="4373131" y="2840123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3DF7CE-9D71-75F4-42BE-3B3E599D75ED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910323"/>
              <a:ext cx="4970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A8864D4-2099-C336-904D-466789A51392}"/>
                </a:ext>
              </a:extLst>
            </p:cNvPr>
            <p:cNvSpPr/>
            <p:nvPr/>
          </p:nvSpPr>
          <p:spPr>
            <a:xfrm>
              <a:off x="7767038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F7794F0-D495-D08F-F2FE-190B3D78419A}"/>
                </a:ext>
              </a:extLst>
            </p:cNvPr>
            <p:cNvSpPr/>
            <p:nvPr/>
          </p:nvSpPr>
          <p:spPr>
            <a:xfrm rot="16200000">
              <a:off x="7969484" y="284012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AFFACE1-3C1F-8DE6-C3D2-9C857D9613C2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910324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F3D4E67-8309-2EAD-F355-3C5271185C02}"/>
                </a:ext>
              </a:extLst>
            </p:cNvPr>
            <p:cNvSpPr/>
            <p:nvPr/>
          </p:nvSpPr>
          <p:spPr>
            <a:xfrm>
              <a:off x="7756236" y="310286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BF4F777-985E-BE9D-FB7F-2673558B1BAE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170652" y="3192864"/>
              <a:ext cx="58558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806734D-BDD7-871C-1A60-FF9EFFD1C9CF}"/>
                </a:ext>
              </a:extLst>
            </p:cNvPr>
            <p:cNvSpPr/>
            <p:nvPr/>
          </p:nvSpPr>
          <p:spPr>
            <a:xfrm rot="16200000">
              <a:off x="7969484" y="312266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25D35-D119-2183-4F49-F9265295DF73}"/>
                </a:ext>
              </a:extLst>
            </p:cNvPr>
            <p:cNvSpPr txBox="1"/>
            <p:nvPr/>
          </p:nvSpPr>
          <p:spPr>
            <a:xfrm>
              <a:off x="419985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69B749-8216-005B-F87C-2390CD579099}"/>
                </a:ext>
              </a:extLst>
            </p:cNvPr>
            <p:cNvSpPr txBox="1"/>
            <p:nvPr/>
          </p:nvSpPr>
          <p:spPr>
            <a:xfrm>
              <a:off x="7111467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37114B1-BB58-DB8F-A550-C36012D6A9FB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703C43-DD6B-C75D-AA41-B1DC6F5A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596D319-A124-1976-6D07-049BCD18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393D52-9929-84B6-3AC5-579CEC708486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6671BC-3944-FFA3-8F7E-BB2A6D478F1D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3C74C7-3AC4-0676-168F-5037F4043C2E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98329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219808"/>
            <a:ext cx="10832386" cy="6418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351692"/>
            <a:ext cx="3740349" cy="6198578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455764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785725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165606"/>
            <a:ext cx="0" cy="5455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483137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81131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405845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926737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404416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35766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3498063"/>
            <a:ext cx="1" cy="907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69572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71552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815055" y="3559539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50382" y="3785487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F752E4-0540-FF9A-2074-2CC33B0F892D}"/>
              </a:ext>
            </a:extLst>
          </p:cNvPr>
          <p:cNvSpPr txBox="1"/>
          <p:nvPr/>
        </p:nvSpPr>
        <p:spPr>
          <a:xfrm>
            <a:off x="5393841" y="578846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013D23-371D-E13D-E7E0-F034F6F58091}"/>
              </a:ext>
            </a:extLst>
          </p:cNvPr>
          <p:cNvSpPr txBox="1"/>
          <p:nvPr/>
        </p:nvSpPr>
        <p:spPr>
          <a:xfrm>
            <a:off x="5693795" y="61166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FD1739-6C29-E3F7-48EC-3C27ABE3D8DB}"/>
              </a:ext>
            </a:extLst>
          </p:cNvPr>
          <p:cNvSpPr/>
          <p:nvPr/>
        </p:nvSpPr>
        <p:spPr>
          <a:xfrm>
            <a:off x="5087196" y="5711177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40584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48313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81131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143882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2075883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286486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455764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835644"/>
            <a:ext cx="1" cy="308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785726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888230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888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888227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93850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083660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88822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883344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9" name="TextBox 138"/>
          <p:cNvSpPr txBox="1"/>
          <p:nvPr/>
        </p:nvSpPr>
        <p:spPr>
          <a:xfrm>
            <a:off x="3922445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660359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49725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3534-9797-7694-A42E-5A2B402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7D3D59-8E65-E749-BC47-4FB37159B500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010D6E-C22E-10B8-C64A-98835F60DB5C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17E671-3C35-FDC7-3FB0-778D8128400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393C7BF-279D-FE1F-3932-B5834398D6F8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6451E2-54E7-F676-2DE1-8A8639A7CC0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E3BD9C-F490-0D00-59A6-7E73E1ED92A3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8BC77-B768-2069-4D96-894F0F4FF30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8DC7-04A6-4830-B5D8-7CAE975CB64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5EBA5-7082-2AD4-3A26-BE41A80E6B1C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D4DB4-C1DE-FB97-F7B8-57B4DB4887EF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A51F-32E6-7817-7AF8-8FF91041D864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2CCDD-6B59-1323-A3E2-5764489D927A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E6A4D-83EB-562F-DAE3-57140424465D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F2531CD-B1F6-A025-1BFD-A50A5DB56924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5D053B-3752-61A9-4292-3B63AB3E8391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EB844B-C539-54B2-EB3E-B10DEFE9D01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F4916-C5B8-EEFF-8AB3-CA6C537DFA1C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7C4DA-9FC5-0BD3-2896-4848F0310783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91FE7-ECF2-5A92-D7D5-3D1E81E7794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D0712B-F32D-4638-1011-81F4748C036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3FDB8-26D0-5088-28E4-DCDFD309578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A0F2EA-D15C-2134-662C-D215702DFB27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F11C72D-28A7-3C27-0809-89013F517402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1B413B6-FE17-70C6-6816-3FF83C0E5834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B9392-8F32-FEB8-FFE3-E2A143BA2EB5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FF0790-E878-A9B0-9192-34F2BC00E2C8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A3F6A-B724-52CB-8F52-2B46E20713D5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B25A0-805D-E7E0-3C6E-D3105239CD7A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17ABBA-A6FC-B6C5-296E-1C23D3485185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69F3FF-C4BC-F9FC-FFB0-C60CD6028305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69CAAB-074E-90D8-DF87-B959D0148FAB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247E9-2417-23E3-5DFB-52F80191B34A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32885-0602-3A53-E1A3-CFC7D9B55E0F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5EF46D-9483-7891-9044-02C331C7E894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33D663-BF75-599D-6BE9-0F73D8EA0756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3A6949-1518-B7B3-9454-E8CAD48A15B5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73506DB-4B78-42D1-C8FB-AF0540A5DFF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FDE0637-1F56-9783-F417-67D63C90137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8C4D26-6C07-C5D0-9C13-C3A225BD6357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BFC69FA4-6628-E808-067A-BE1D7C2284D0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7DFF496-DBB4-AFC2-AF64-D17840F2359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8F4C07D0-7605-7A75-D1E3-F276A70E4EAD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04A7A-7639-8814-3697-2D3C1CB22B24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68A0EF-5D4E-E203-2A34-761FF36836C8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3FE346-F9A5-96A9-A6FD-956A73569E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36E1E1-A7C2-450B-B92E-FE6A50B13FC1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63C42-1D65-3680-9884-E40314D7F3C0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05B0657-A620-C29C-C2E3-E8B3E0ECE435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0EBA5B-9AB6-411C-CABD-9113AD9FB3D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875A41-B51A-4318-6E56-EF113390115E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7D3C8B-D38A-83DC-85BF-7956F1172C46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0D1417-82C6-9C6B-4F05-1A911EED0C34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0E8EF3-2692-3309-5343-71A186C3F544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87F3AF-25AF-C14D-7B0D-FF7901C41339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CBD65-74D1-A321-7858-41D4A1722D65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5E31F3-AC84-5453-36EF-2E56A0DCD31C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726D6A-7D6E-12E5-639B-8A3BE16B1A0E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076BA9-88FF-A627-F0DE-F236A3E64F02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615252-C16B-519B-ECB7-5D927210B0CA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D12E9D-F93D-953A-4ED3-54B39A226751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3BA70-4066-591D-44F0-F39B949A897E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904586A-21B7-FD0E-F6DE-CA996E52D89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C77D9-8D6F-1B6E-851B-FA8D6AB9659F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7C9600-310D-7283-D71D-EDBBC9279BB1}"/>
              </a:ext>
            </a:extLst>
          </p:cNvPr>
          <p:cNvGrpSpPr/>
          <p:nvPr/>
        </p:nvGrpSpPr>
        <p:grpSpPr>
          <a:xfrm>
            <a:off x="4415462" y="2915049"/>
            <a:ext cx="3312000" cy="3657138"/>
            <a:chOff x="4415462" y="2923839"/>
            <a:chExt cx="3312000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518E05-BC61-A527-BBB8-C042E957421A}"/>
                </a:ext>
              </a:extLst>
            </p:cNvPr>
            <p:cNvSpPr/>
            <p:nvPr/>
          </p:nvSpPr>
          <p:spPr>
            <a:xfrm>
              <a:off x="4631462" y="3327666"/>
              <a:ext cx="2880000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6767AB-5118-3D17-3097-A07F9A04E9DA}"/>
                </a:ext>
              </a:extLst>
            </p:cNvPr>
            <p:cNvSpPr/>
            <p:nvPr/>
          </p:nvSpPr>
          <p:spPr>
            <a:xfrm>
              <a:off x="4523462" y="3149509"/>
              <a:ext cx="3096000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34AC5B9-367D-8754-8E10-6BE2496D542E}"/>
                </a:ext>
              </a:extLst>
            </p:cNvPr>
            <p:cNvSpPr/>
            <p:nvPr/>
          </p:nvSpPr>
          <p:spPr>
            <a:xfrm>
              <a:off x="4415462" y="2923839"/>
              <a:ext cx="3312000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74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8905" y="2497976"/>
            <a:ext cx="3134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b="1"/>
              <a:t>영문</a:t>
            </a:r>
          </a:p>
        </p:txBody>
      </p:sp>
    </p:spTree>
    <p:extLst>
      <p:ext uri="{BB962C8B-B14F-4D97-AF65-F5344CB8AC3E}">
        <p14:creationId xmlns:p14="http://schemas.microsoft.com/office/powerpoint/2010/main" val="2390846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1794F-6480-8868-EC56-4DCBCF277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C4E2CF-8315-42B8-6D23-4A2852A7D2BA}"/>
              </a:ext>
            </a:extLst>
          </p:cNvPr>
          <p:cNvSpPr/>
          <p:nvPr/>
        </p:nvSpPr>
        <p:spPr>
          <a:xfrm>
            <a:off x="247436" y="193927"/>
            <a:ext cx="11697128" cy="64701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DF8396-6B71-C38D-0873-E7BE1A9FB5D5}"/>
              </a:ext>
            </a:extLst>
          </p:cNvPr>
          <p:cNvSpPr/>
          <p:nvPr/>
        </p:nvSpPr>
        <p:spPr>
          <a:xfrm>
            <a:off x="1785528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72C6B-9A2C-C96F-D86A-C3F4DBC2163F}"/>
              </a:ext>
            </a:extLst>
          </p:cNvPr>
          <p:cNvSpPr txBox="1"/>
          <p:nvPr/>
        </p:nvSpPr>
        <p:spPr>
          <a:xfrm>
            <a:off x="2390119" y="1894499"/>
            <a:ext cx="140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Test Pyramid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564E9D4-A7A5-2469-5654-07608EE2D9FD}"/>
              </a:ext>
            </a:extLst>
          </p:cNvPr>
          <p:cNvGrpSpPr/>
          <p:nvPr/>
        </p:nvGrpSpPr>
        <p:grpSpPr>
          <a:xfrm>
            <a:off x="1785528" y="3446860"/>
            <a:ext cx="2616682" cy="889245"/>
            <a:chOff x="1636036" y="3409410"/>
            <a:chExt cx="2616682" cy="88924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52C39C-74CA-AE10-CD3E-EFCA0D51CF1B}"/>
                </a:ext>
              </a:extLst>
            </p:cNvPr>
            <p:cNvSpPr/>
            <p:nvPr/>
          </p:nvSpPr>
          <p:spPr>
            <a:xfrm>
              <a:off x="1636036" y="340941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E54E4B-A415-2ED9-373D-CFF0E8DE31FD}"/>
                </a:ext>
              </a:extLst>
            </p:cNvPr>
            <p:cNvSpPr txBox="1"/>
            <p:nvPr/>
          </p:nvSpPr>
          <p:spPr>
            <a:xfrm>
              <a:off x="1779892" y="366936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02267B-258A-081D-BD08-EC2DA21721F7}"/>
              </a:ext>
            </a:extLst>
          </p:cNvPr>
          <p:cNvSpPr/>
          <p:nvPr/>
        </p:nvSpPr>
        <p:spPr>
          <a:xfrm>
            <a:off x="8156284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A58B6-5675-BE25-54D4-B7605934DC9D}"/>
              </a:ext>
            </a:extLst>
          </p:cNvPr>
          <p:cNvSpPr txBox="1"/>
          <p:nvPr/>
        </p:nvSpPr>
        <p:spPr>
          <a:xfrm>
            <a:off x="8223612" y="1907145"/>
            <a:ext cx="248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Container Orchestration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49988D4-27B2-647C-67FA-6974F20C393C}"/>
              </a:ext>
            </a:extLst>
          </p:cNvPr>
          <p:cNvGrpSpPr/>
          <p:nvPr/>
        </p:nvGrpSpPr>
        <p:grpSpPr>
          <a:xfrm>
            <a:off x="8156284" y="3446860"/>
            <a:ext cx="2616682" cy="889245"/>
            <a:chOff x="8006792" y="3409410"/>
            <a:chExt cx="2616682" cy="88924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A3A5F89-2028-565E-6509-DFACC1B245B9}"/>
                </a:ext>
              </a:extLst>
            </p:cNvPr>
            <p:cNvSpPr/>
            <p:nvPr/>
          </p:nvSpPr>
          <p:spPr>
            <a:xfrm>
              <a:off x="8006792" y="340941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0D6062-0878-BDA6-F8F8-A74BE55F1306}"/>
                </a:ext>
              </a:extLst>
            </p:cNvPr>
            <p:cNvSpPr txBox="1"/>
            <p:nvPr/>
          </p:nvSpPr>
          <p:spPr>
            <a:xfrm>
              <a:off x="8588460" y="366936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82729-793B-C373-86D2-6FD790F11B97}"/>
              </a:ext>
            </a:extLst>
          </p:cNvPr>
          <p:cNvSpPr/>
          <p:nvPr/>
        </p:nvSpPr>
        <p:spPr>
          <a:xfrm>
            <a:off x="8156284" y="488936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B28250-5398-94B3-D578-E286BDAAF843}"/>
              </a:ext>
            </a:extLst>
          </p:cNvPr>
          <p:cNvSpPr txBox="1"/>
          <p:nvPr/>
        </p:nvSpPr>
        <p:spPr>
          <a:xfrm>
            <a:off x="8388337" y="5149325"/>
            <a:ext cx="215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Static Site Generator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5738B6-0F72-A28C-5597-1010724B5CA0}"/>
              </a:ext>
            </a:extLst>
          </p:cNvPr>
          <p:cNvSpPr txBox="1"/>
          <p:nvPr/>
        </p:nvSpPr>
        <p:spPr>
          <a:xfrm>
            <a:off x="5941655" y="134318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8CBE3A-92EA-33A6-37CC-61002172104B}"/>
              </a:ext>
            </a:extLst>
          </p:cNvPr>
          <p:cNvSpPr txBox="1"/>
          <p:nvPr/>
        </p:nvSpPr>
        <p:spPr>
          <a:xfrm>
            <a:off x="5785266" y="4017384"/>
            <a:ext cx="9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B1CFCFF-36B7-B840-DCFE-D5646547EDBB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4402210" y="3891483"/>
            <a:ext cx="3754074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6D551CC-96B2-EFC3-C598-8E4646D3863E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02210" y="2091812"/>
            <a:ext cx="375407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97DAFF-5E75-ABF7-47F4-5BA679D491B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3093869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A81DD65-8C5F-0B2A-B4B4-850B28B4727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464625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A5885A9-92A3-2219-248F-8FF8AE55437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464625" y="4336105"/>
            <a:ext cx="0" cy="5532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D1466D3-C283-C5CF-874D-19778EA03614}"/>
              </a:ext>
            </a:extLst>
          </p:cNvPr>
          <p:cNvSpPr txBox="1"/>
          <p:nvPr/>
        </p:nvSpPr>
        <p:spPr>
          <a:xfrm>
            <a:off x="2443563" y="809350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208A05-DDBF-CCE4-E26A-4C8BCA88D5D4}"/>
              </a:ext>
            </a:extLst>
          </p:cNvPr>
          <p:cNvSpPr txBox="1"/>
          <p:nvPr/>
        </p:nvSpPr>
        <p:spPr>
          <a:xfrm>
            <a:off x="8921720" y="809350"/>
            <a:ext cx="1085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83063A-0333-0B21-6D74-1EF3D75B3C10}"/>
              </a:ext>
            </a:extLst>
          </p:cNvPr>
          <p:cNvSpPr txBox="1"/>
          <p:nvPr/>
        </p:nvSpPr>
        <p:spPr>
          <a:xfrm>
            <a:off x="2104656" y="4436886"/>
            <a:ext cx="1978427" cy="1843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Strategic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Sub-Domain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Bounded Context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Context Map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Tactical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Functional Architecture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Model-Driven Design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3AC8F9-7D2E-65CC-64D5-52F33F6FA63D}"/>
              </a:ext>
            </a:extLst>
          </p:cNvPr>
          <p:cNvSpPr txBox="1"/>
          <p:nvPr/>
        </p:nvSpPr>
        <p:spPr>
          <a:xfrm>
            <a:off x="357921" y="1508688"/>
            <a:ext cx="1380827" cy="1081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Unit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Integration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Performance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End to End 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1147A7-7BC8-C193-7673-464C2A88D0E1}"/>
              </a:ext>
            </a:extLst>
          </p:cNvPr>
          <p:cNvSpPr txBox="1"/>
          <p:nvPr/>
        </p:nvSpPr>
        <p:spPr>
          <a:xfrm>
            <a:off x="10834766" y="3392916"/>
            <a:ext cx="999313" cy="997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Logs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Metrics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Traces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Heal Check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632C7-DF7E-052D-57F2-3E16E83C0949}"/>
              </a:ext>
            </a:extLst>
          </p:cNvPr>
          <p:cNvSpPr txBox="1"/>
          <p:nvPr/>
        </p:nvSpPr>
        <p:spPr>
          <a:xfrm>
            <a:off x="8250831" y="5851325"/>
            <a:ext cx="2427588" cy="573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ADR(Architecture Decision Record)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SOP(Standard Operating Procedure)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1E25CE-F2B4-21E7-33D3-D38C91CA4C14}"/>
              </a:ext>
            </a:extLst>
          </p:cNvPr>
          <p:cNvSpPr txBox="1"/>
          <p:nvPr/>
        </p:nvSpPr>
        <p:spPr>
          <a:xfrm>
            <a:off x="2182401" y="305255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Sustainable</a:t>
            </a:r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 Code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93B041-04EB-3EA6-706F-089FB002C35E}"/>
              </a:ext>
            </a:extLst>
          </p:cNvPr>
          <p:cNvSpPr txBox="1"/>
          <p:nvPr/>
        </p:nvSpPr>
        <p:spPr>
          <a:xfrm>
            <a:off x="8538057" y="305255"/>
            <a:ext cx="185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Measurable</a:t>
            </a:r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 Code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56AB9AE-7823-03A9-A324-554DB18C69C1}"/>
              </a:ext>
            </a:extLst>
          </p:cNvPr>
          <p:cNvGrpSpPr/>
          <p:nvPr/>
        </p:nvGrpSpPr>
        <p:grpSpPr>
          <a:xfrm>
            <a:off x="4690177" y="233736"/>
            <a:ext cx="3178140" cy="6390528"/>
            <a:chOff x="4540685" y="308229"/>
            <a:chExt cx="3178140" cy="6072582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B53412-684A-8C72-6E67-9F867DD0F3BA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8D023A0-D19E-B701-3302-4B647589D5B1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93A0ACB-0770-517A-0396-02B332A8CA00}"/>
              </a:ext>
            </a:extLst>
          </p:cNvPr>
          <p:cNvSpPr txBox="1"/>
          <p:nvPr/>
        </p:nvSpPr>
        <p:spPr>
          <a:xfrm>
            <a:off x="4929229" y="305255"/>
            <a:ext cx="270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Infrastructure </a:t>
            </a:r>
            <a:r>
              <a:rPr lang="en-GB" b="1">
                <a:solidFill>
                  <a:srgbClr val="C00000"/>
                </a:solidFill>
              </a:rPr>
              <a:t>Automation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C6DC1C-BEBF-B75D-D278-C8370C9FD0E7}"/>
              </a:ext>
            </a:extLst>
          </p:cNvPr>
          <p:cNvSpPr txBox="1"/>
          <p:nvPr/>
        </p:nvSpPr>
        <p:spPr>
          <a:xfrm>
            <a:off x="5244636" y="1646658"/>
            <a:ext cx="20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Infrastructure as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1569D-FC55-F28B-EF79-C086D4742EF2}"/>
              </a:ext>
            </a:extLst>
          </p:cNvPr>
          <p:cNvSpPr txBox="1"/>
          <p:nvPr/>
        </p:nvSpPr>
        <p:spPr>
          <a:xfrm>
            <a:off x="5770326" y="4295009"/>
            <a:ext cx="1017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>
                <a:solidFill>
                  <a:srgbClr val="C00000"/>
                </a:solidFill>
              </a:rPr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165458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4F15FC-AB23-B730-0EB3-848CDF164B1D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E2E23A-575A-05FA-8F6B-2D4E55AAF933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76CC02-020C-DEF5-D4B0-BE29BA014E53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C904D-C54D-BCC5-F5A5-9D7F3E344860}"/>
                </a:ext>
              </a:extLst>
            </p:cNvPr>
            <p:cNvSpPr txBox="1"/>
            <p:nvPr/>
          </p:nvSpPr>
          <p:spPr>
            <a:xfrm>
              <a:off x="2167173" y="189449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테스트 피라미드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CF33277-C5E4-3F6E-EF7D-B5095B6627F7}"/>
                </a:ext>
              </a:extLst>
            </p:cNvPr>
            <p:cNvGrpSpPr/>
            <p:nvPr/>
          </p:nvGrpSpPr>
          <p:grpSpPr>
            <a:xfrm>
              <a:off x="1785528" y="3446860"/>
              <a:ext cx="2616682" cy="889245"/>
              <a:chOff x="1636036" y="3409410"/>
              <a:chExt cx="2616682" cy="8892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C29FA1-141D-D544-CBA2-CEC64E52F1E5}"/>
                  </a:ext>
                </a:extLst>
              </p:cNvPr>
              <p:cNvSpPr/>
              <p:nvPr/>
            </p:nvSpPr>
            <p:spPr>
              <a:xfrm>
                <a:off x="1636036" y="3409410"/>
                <a:ext cx="2616682" cy="889245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6CD80-8FF6-C28E-BE5B-3597AD87494B}"/>
                  </a:ext>
                </a:extLst>
              </p:cNvPr>
              <p:cNvSpPr txBox="1"/>
              <p:nvPr/>
            </p:nvSpPr>
            <p:spPr>
              <a:xfrm>
                <a:off x="1991232" y="3669366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chemeClr val="bg1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도메인 주도 설계</a:t>
                </a:r>
                <a:endPara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76AC0-D222-D768-2716-D0F326766BAD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DE410-3789-57E2-99DA-FEE275CB0779}"/>
                </a:ext>
              </a:extLst>
            </p:cNvPr>
            <p:cNvSpPr txBox="1"/>
            <p:nvPr/>
          </p:nvSpPr>
          <p:spPr>
            <a:xfrm>
              <a:off x="8564378" y="1768646"/>
              <a:ext cx="180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컨테이너</a:t>
              </a:r>
              <a:endParaRPr lang="en-GB" altLang="ko-KR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오케스트레이션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86A3BC4-0E2A-409E-899A-E857EC5C5E8B}"/>
                </a:ext>
              </a:extLst>
            </p:cNvPr>
            <p:cNvGrpSpPr/>
            <p:nvPr/>
          </p:nvGrpSpPr>
          <p:grpSpPr>
            <a:xfrm>
              <a:off x="8156284" y="3446860"/>
              <a:ext cx="2616682" cy="889245"/>
              <a:chOff x="8006792" y="3409410"/>
              <a:chExt cx="2616682" cy="88924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ACA363-8D20-A46B-C931-D800889886B7}"/>
                  </a:ext>
                </a:extLst>
              </p:cNvPr>
              <p:cNvSpPr/>
              <p:nvPr/>
            </p:nvSpPr>
            <p:spPr>
              <a:xfrm>
                <a:off x="8006792" y="3409410"/>
                <a:ext cx="2616682" cy="889245"/>
              </a:xfrm>
              <a:prstGeom prst="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C89ED-E2F2-E68A-77C5-C1C09FD1E4D8}"/>
                  </a:ext>
                </a:extLst>
              </p:cNvPr>
              <p:cNvSpPr txBox="1"/>
              <p:nvPr/>
            </p:nvSpPr>
            <p:spPr>
              <a:xfrm>
                <a:off x="8619269" y="3669366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0070C0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관찰 가능성</a:t>
                </a:r>
                <a:endPara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1F29-23D3-935B-907A-8DCC06007F7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6B8B6-B1EE-B21A-7BE8-61268718E61D}"/>
                </a:ext>
              </a:extLst>
            </p:cNvPr>
            <p:cNvSpPr txBox="1"/>
            <p:nvPr/>
          </p:nvSpPr>
          <p:spPr>
            <a:xfrm>
              <a:off x="8396063" y="51493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사이트 정적 생성기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61091-279F-E396-019B-AE752C2C2811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E36A4D-88AF-9280-C933-68901D900538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C2692C-AB2A-B4EC-EF01-F4ACE0D24CF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2883C91-7091-AC4E-251E-DAACE030FE0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4386758-C852-22A4-C4CA-1C72DE491394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0889C6-56B4-13DB-718C-8CBF7EA16D9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65B8DB-800A-8525-1A07-F45016CF7B8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537987-6AA4-B6D9-CAE3-4214EC4C7D09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6D2098-393D-22EE-C113-D28B6993D692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04BFCD-2858-D724-D2EB-E10E2CA9E24A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AF24F5-146C-5700-1F0E-7DD4D081FAA3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E9E98B-A3ED-A5E3-05BA-457B520E1279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C50B63-CBFB-BE17-CA81-73224330DDEF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0D6F2A-06EF-379A-F260-5BB51B3A5D47}"/>
                </a:ext>
              </a:extLst>
            </p:cNvPr>
            <p:cNvSpPr txBox="1"/>
            <p:nvPr/>
          </p:nvSpPr>
          <p:spPr>
            <a:xfrm>
              <a:off x="2140724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지속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18DD4B-25E3-139F-2D7A-92E7CC15BED4}"/>
                </a:ext>
              </a:extLst>
            </p:cNvPr>
            <p:cNvSpPr txBox="1"/>
            <p:nvPr/>
          </p:nvSpPr>
          <p:spPr>
            <a:xfrm>
              <a:off x="8511480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측정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29B1A9-8D73-A5F7-DF95-022B030F26B5}"/>
                </a:ext>
              </a:extLst>
            </p:cNvPr>
            <p:cNvGrpSpPr/>
            <p:nvPr/>
          </p:nvGrpSpPr>
          <p:grpSpPr>
            <a:xfrm>
              <a:off x="4690177" y="233736"/>
              <a:ext cx="3178140" cy="6390528"/>
              <a:chOff x="4540685" y="308229"/>
              <a:chExt cx="3178140" cy="607258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B09E391-DA64-CAEB-0CB1-968CBBC53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CDC5109-CB54-12FC-54B8-5ADBD1B46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4AA8B2-86AF-7079-B011-EF00F3B627FD}"/>
                </a:ext>
              </a:extLst>
            </p:cNvPr>
            <p:cNvSpPr txBox="1"/>
            <p:nvPr/>
          </p:nvSpPr>
          <p:spPr>
            <a:xfrm>
              <a:off x="5467967" y="305255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인프라 </a:t>
              </a:r>
              <a:r>
                <a:rPr lang="ko-KR" altLang="en-US" b="1">
                  <a:solidFill>
                    <a:srgbClr val="C00000"/>
                  </a:solidFill>
                </a:rPr>
                <a:t>자동화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24816C-D8BA-2642-B73D-108AFF594C44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67E3A-9975-8F98-EEB2-FFE6E9FAB1AB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F80F5-A735-62AF-1734-0D8E64954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39CB424-662F-817D-F307-AB3B1683DF50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6CDEE-13A9-CE58-4F64-19D02C925918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FE5D6-C288-14D7-5C1C-782FD4B8B95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BB99FC-A418-C107-ED0A-E12ECB768DBE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36ED9-AEE0-EE64-CE9D-6FB9BDFDB7A4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8E984-5F53-6642-AE93-E073A2046811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39313-8511-F238-2104-576BD0B05ED9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27CAB9-034E-F9D7-4384-E2C33166B8FF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F134A9D8-C869-179D-DEB4-C166E24B22FF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0D2AEA60-7ED3-82B4-9301-18AE7D6527E3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985FD9B4-70F2-0C8A-7695-77F0DD888B62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55B5EC8A-294D-7463-92EE-6640A2B4535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9060BDB-FD43-5DDF-8F42-46BEDC823276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97648D68-5927-B531-E875-C24AAE5EBB8C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9B3F77-5F02-E3ED-EBA9-654A51CB9FF7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82F8CC4-8A8B-7B73-27AD-C38F09529D23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A99CE-DF17-7FFF-4C9D-29977E58C576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2C1858A-218D-EAFE-A556-741DB0155B2C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426D4-20C5-3565-AF0F-F5D696773247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15E47AA-CB25-FE4D-840A-0C90AC12BF49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9F9450A-3657-53F2-BEAC-C474836C18A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7F4715E9-3396-5194-92B6-B46A295031D6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2EC0B-582A-A9F0-0008-2DC8A9E0E780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2EB2D39-CBE7-AFC5-6FCF-24F58982F98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37DF0-C7A9-BCB9-08ED-CF9BD73BED69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1094551-630F-8920-AB89-C613442CB70D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3F5812-7A44-2F87-4463-5E3F8083E33C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FACC6BE-01EB-FF7D-6D4B-8327FE577FC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4F4BBD7-B88C-7736-A925-CAE6CB65F1CA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52BEDC3-1555-CC73-240C-EE6A2FC04607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8286879-5CFE-AA75-AB25-63D4E6D2FE76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3F3ACE-1C35-6719-3ABA-05EA59DF2AF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152561-6EC0-8B27-B6DC-DB78AE899CA4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B1CF5D-CCB5-AD27-E429-1487C7C31B71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D60BE2-1145-ED40-ABC7-72A9590DB99C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84571F-CA96-E4BA-D10E-2D90E8BB76E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5194179-9747-3B31-08A9-7FA922FE1B7A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222C5D-7CE0-8CA1-1C65-29A93C26B1B7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DCF754-D061-DCAB-9ABB-903B7FF4CABB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5B376E-DD82-F950-AB4E-E84C3846CBB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3B93222-9E03-509B-0DCA-DD2D21B75637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615D9-8C23-CECC-D6AD-E98C77FF5DFA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E54C79-0D68-95B1-0AED-EB8E97150E8F}"/>
              </a:ext>
            </a:extLst>
          </p:cNvPr>
          <p:cNvSpPr txBox="1"/>
          <p:nvPr/>
        </p:nvSpPr>
        <p:spPr>
          <a:xfrm>
            <a:off x="3934296" y="5965747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출력</a:t>
            </a:r>
            <a:r>
              <a:rPr lang="en-GB" altLang="ko-KR" sz="1200"/>
              <a:t>: </a:t>
            </a:r>
            <a:r>
              <a:rPr lang="en-GB" sz="1200"/>
              <a:t>Unknown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DA38AC-1C51-0CAF-BF1F-B92E8780321A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7896AEC-EFD9-203E-9B66-21FCC7169C0C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5FB0CE-B2C4-9272-81C2-3FF6ACDA8A94}"/>
              </a:ext>
            </a:extLst>
          </p:cNvPr>
          <p:cNvSpPr txBox="1"/>
          <p:nvPr/>
        </p:nvSpPr>
        <p:spPr>
          <a:xfrm>
            <a:off x="3798859" y="4932208"/>
            <a:ext cx="1153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입출력</a:t>
            </a:r>
            <a:r>
              <a:rPr lang="en-GB" altLang="ko-KR" sz="1200"/>
              <a:t>: K</a:t>
            </a:r>
            <a:r>
              <a:rPr lang="en-GB" sz="1200"/>
              <a:t>nown</a:t>
            </a:r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007FD1D6-A89C-93E4-E709-C4AD2102E8F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FD47CB-894C-35B8-03F0-8C2A7735A972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0943C8-142D-C0B1-DFAB-FBEC4333CDC3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267E7A-455A-5E40-29A7-D72EF3A0B781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90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CF58FF5F-9DDF-0258-3A82-E7B614DF8FDF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1370777-4548-8F39-37F9-167A91DF03D0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33F1-DF0A-0153-0298-2CAAED18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C628EEC-4D6B-CC43-CE91-7B370078B6F7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25AF63BE-686B-0A8A-9CB2-1ABC9A024B73}"/>
                </a:ext>
              </a:extLst>
            </p:cNvPr>
            <p:cNvSpPr/>
            <p:nvPr/>
          </p:nvSpPr>
          <p:spPr>
            <a:xfrm rot="10800000">
              <a:off x="1130155" y="1273992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804EFD-8B1B-75CC-7B6B-B647A3F9D1B4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5E5C02-EA3B-BC81-6F85-5DFC56CB2525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726410-87F4-20EC-8B6F-9BBBADEC7B91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A088C3-8BD9-2A69-4590-8A77FBB16B1D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65D224-E66F-1889-58AE-B36FE60C2E68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74116C-6A28-1BD1-0B5C-18B4161CA86B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97C731-0735-74DF-B9A9-4CEB8021821F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C43E8C8-7FDC-BFD4-9CFD-AE687A887789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1B0239-6779-1A6C-A6DA-03FEC4F496F2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7643EB-F899-40B8-6E57-786DC628B61F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40680C8-3968-02AC-DB22-DC23D52DD977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F5E65E5-87A0-A4DD-08D2-FAFCC92C2B01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D9A83F-5EF4-DD09-7FD2-A70294660C7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CAB5A7-3133-8C2E-5389-801E1F535E49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30240-5777-1963-3729-F40B4073FD67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035AAB-A890-D582-F1EA-70D1EDAE0BBE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3ED311-0762-A1EB-FA72-6000D4C0D3B2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939945-F3A0-80DC-42D3-80DF5DD832D8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FFDC88-4692-82E6-6475-98DCDF53BD45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08B532-9978-FA82-E8D2-E0B6649D2B71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8C3F451-D80C-09DE-7552-D49A91DC4E29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EE5552C-811B-86E5-DD56-91A6FAB31705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45D969-50E8-A63A-B964-307D4E9C80D8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FDDCC-ED5E-107C-CA06-42458F10610D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8C76542-E7A4-35FB-C4ED-1898CA157FB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CCA8FB-0719-D154-D163-1BBF1212EE23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77C1DC-A8DA-F0C8-3FA2-3707DA952658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C309471-BE2F-3418-878F-BE660E7AD480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6AABB0A-9A32-16D7-E8CA-F7FA548A9811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15868BE-89D1-77E7-7B36-D57F8B4AF0B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3D9FF8A4-758C-6264-6AA0-9775D36308C5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04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48388</TotalTime>
  <Words>1053</Words>
  <Application>Microsoft Office PowerPoint</Application>
  <PresentationFormat>와이드스크린</PresentationFormat>
  <Paragraphs>586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84</cp:revision>
  <dcterms:created xsi:type="dcterms:W3CDTF">2024-03-03T08:08:09Z</dcterms:created>
  <dcterms:modified xsi:type="dcterms:W3CDTF">2024-10-29T15:23:18Z</dcterms:modified>
</cp:coreProperties>
</file>