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525" r:id="rId3"/>
    <p:sldId id="535" r:id="rId4"/>
    <p:sldId id="482" r:id="rId5"/>
    <p:sldId id="484" r:id="rId6"/>
    <p:sldId id="485" r:id="rId7"/>
    <p:sldId id="483" r:id="rId8"/>
    <p:sldId id="516" r:id="rId9"/>
    <p:sldId id="518" r:id="rId10"/>
    <p:sldId id="542" r:id="rId11"/>
    <p:sldId id="547" r:id="rId12"/>
    <p:sldId id="543" r:id="rId13"/>
    <p:sldId id="545" r:id="rId14"/>
    <p:sldId id="548" r:id="rId15"/>
    <p:sldId id="551" r:id="rId16"/>
    <p:sldId id="555" r:id="rId17"/>
    <p:sldId id="553" r:id="rId18"/>
    <p:sldId id="554" r:id="rId19"/>
    <p:sldId id="504" r:id="rId20"/>
    <p:sldId id="533" r:id="rId21"/>
    <p:sldId id="519" r:id="rId22"/>
    <p:sldId id="534" r:id="rId23"/>
    <p:sldId id="528" r:id="rId24"/>
    <p:sldId id="532" r:id="rId25"/>
    <p:sldId id="529" r:id="rId26"/>
    <p:sldId id="530" r:id="rId27"/>
    <p:sldId id="531" r:id="rId28"/>
    <p:sldId id="521" r:id="rId29"/>
    <p:sldId id="522" r:id="rId30"/>
    <p:sldId id="513" r:id="rId31"/>
    <p:sldId id="526" r:id="rId32"/>
    <p:sldId id="524" r:id="rId33"/>
    <p:sldId id="527" r:id="rId34"/>
    <p:sldId id="499" r:id="rId35"/>
    <p:sldId id="470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4" r:id="rId45"/>
    <p:sldId id="498" r:id="rId46"/>
    <p:sldId id="478" r:id="rId47"/>
    <p:sldId id="476" r:id="rId48"/>
    <p:sldId id="517" r:id="rId49"/>
    <p:sldId id="474" r:id="rId50"/>
    <p:sldId id="477" r:id="rId51"/>
    <p:sldId id="493" r:id="rId52"/>
    <p:sldId id="494" r:id="rId53"/>
    <p:sldId id="495" r:id="rId54"/>
    <p:sldId id="471" r:id="rId55"/>
    <p:sldId id="491" r:id="rId56"/>
    <p:sldId id="501" r:id="rId57"/>
    <p:sldId id="536" r:id="rId58"/>
    <p:sldId id="537" r:id="rId59"/>
    <p:sldId id="500" r:id="rId60"/>
    <p:sldId id="490" r:id="rId61"/>
    <p:sldId id="538" r:id="rId62"/>
    <p:sldId id="487" r:id="rId63"/>
    <p:sldId id="539" r:id="rId64"/>
    <p:sldId id="540" r:id="rId65"/>
    <p:sldId id="488" r:id="rId66"/>
    <p:sldId id="496" r:id="rId67"/>
    <p:sldId id="497" r:id="rId68"/>
    <p:sldId id="50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35"/>
            <p14:sldId id="482"/>
            <p14:sldId id="484"/>
            <p14:sldId id="485"/>
            <p14:sldId id="483"/>
            <p14:sldId id="516"/>
            <p14:sldId id="518"/>
            <p14:sldId id="542"/>
            <p14:sldId id="547"/>
            <p14:sldId id="543"/>
            <p14:sldId id="545"/>
            <p14:sldId id="548"/>
            <p14:sldId id="551"/>
            <p14:sldId id="555"/>
            <p14:sldId id="553"/>
            <p14:sldId id="554"/>
            <p14:sldId id="504"/>
            <p14:sldId id="533"/>
            <p14:sldId id="519"/>
            <p14:sldId id="534"/>
            <p14:sldId id="528"/>
            <p14:sldId id="532"/>
            <p14:sldId id="529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26/11/2024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26/11/2024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26/11/2024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7AB7A03-70F8-596C-6302-FB850719CF7F}"/>
              </a:ext>
            </a:extLst>
          </p:cNvPr>
          <p:cNvGrpSpPr/>
          <p:nvPr/>
        </p:nvGrpSpPr>
        <p:grpSpPr>
          <a:xfrm>
            <a:off x="5111734" y="2650750"/>
            <a:ext cx="1968533" cy="759761"/>
            <a:chOff x="5111734" y="4452740"/>
            <a:chExt cx="1968533" cy="7597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7FE12-5752-F69C-90E8-39EB2D19C78D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2F26C8-8F48-7F0D-7EC2-035C41B307FB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682455-67B6-9064-2CCE-72CB482B1195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42F8-1B54-7BD1-6359-47FCAD84B09A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DB3EF-9F72-F9FA-D656-F20DCC720071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BA99-B629-3C63-A6A7-86DD14B253A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E0900-1C60-3E2B-D959-77113A9975A6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9655AA-C2FD-DF4F-5598-576E2C68B6EC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44C1A4-10EE-87DE-8350-C998490C17E6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36FEE4-70FD-A228-E386-7C23B4CF40DB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E84AF-9284-D427-9217-4A773CD1442A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0BA5B9-D40C-D2F5-3D4E-51F8A7FCAEA4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BD3B0D-6E09-95D8-B7A9-E693A1163F72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85D0B73-FF20-12CD-275E-704D7AF11B6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E6E1F-741C-1F5C-6FC1-4A96FFE7A38F}"/>
              </a:ext>
            </a:extLst>
          </p:cNvPr>
          <p:cNvSpPr/>
          <p:nvPr/>
        </p:nvSpPr>
        <p:spPr>
          <a:xfrm>
            <a:off x="1465635" y="265189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8B00E-FB92-EED6-F0C3-6A7FBFE10544}"/>
              </a:ext>
            </a:extLst>
          </p:cNvPr>
          <p:cNvSpPr txBox="1"/>
          <p:nvPr/>
        </p:nvSpPr>
        <p:spPr>
          <a:xfrm>
            <a:off x="1761123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EDB99-9385-494E-642F-C48DD2E65AE7}"/>
              </a:ext>
            </a:extLst>
          </p:cNvPr>
          <p:cNvSpPr txBox="1"/>
          <p:nvPr/>
        </p:nvSpPr>
        <p:spPr>
          <a:xfrm>
            <a:off x="2192683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72A49-4431-728C-526D-84194DA7BA78}"/>
              </a:ext>
            </a:extLst>
          </p:cNvPr>
          <p:cNvSpPr txBox="1"/>
          <p:nvPr/>
        </p:nvSpPr>
        <p:spPr>
          <a:xfrm>
            <a:off x="2106859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CA275E-9C96-201B-CDF1-D635336D3D14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30B33-6C2F-4873-8C80-48206C847148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45A341-B54B-C0DA-07CE-001A51665677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21DAA4-5443-2A73-70CB-07F354191848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DE9F44-7D74-11A8-832A-0667DFEC79C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5D29D-8B97-3593-9476-E13C52E8D28A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2B51ED-D9E5-EFC2-C290-15B413AA72C2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82D198-6A4F-EC86-044A-C87647A26E45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0484-A11C-3584-892A-93C6A288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32">
            <a:extLst>
              <a:ext uri="{FF2B5EF4-FFF2-40B4-BE49-F238E27FC236}">
                <a16:creationId xmlns:a16="http://schemas.microsoft.com/office/drawing/2014/main" id="{D258C4DD-D7D7-EF26-F786-81BCE29CEA19}"/>
              </a:ext>
            </a:extLst>
          </p:cNvPr>
          <p:cNvSpPr/>
          <p:nvPr/>
        </p:nvSpPr>
        <p:spPr>
          <a:xfrm rot="10800000">
            <a:off x="1161803" y="1470672"/>
            <a:ext cx="9868394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FC470-4464-EEC1-55C2-8BAD33DE5A83}"/>
              </a:ext>
            </a:extLst>
          </p:cNvPr>
          <p:cNvSpPr txBox="1"/>
          <p:nvPr/>
        </p:nvSpPr>
        <p:spPr>
          <a:xfrm>
            <a:off x="10276801" y="166610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48F2C3-D38E-B486-33F0-DC15FC60CFD9}"/>
              </a:ext>
            </a:extLst>
          </p:cNvPr>
          <p:cNvGrpSpPr/>
          <p:nvPr/>
        </p:nvGrpSpPr>
        <p:grpSpPr>
          <a:xfrm>
            <a:off x="5111734" y="2650750"/>
            <a:ext cx="1968533" cy="759761"/>
            <a:chOff x="5111734" y="4452740"/>
            <a:chExt cx="1968533" cy="7597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B12882-C044-292E-04FE-87AEC2E8031C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6BA46F-B6D3-6540-8573-59FF9CF2567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7F9EE2-2D2A-F02C-12AF-08F3EDFE5239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EEF94-6ACF-B162-AB02-42F80EEE6527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C2011-6E9C-9551-ACA7-4060323C4329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E8FC5-9C98-021A-112E-F409AB13213B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97FF0D-EB9E-340B-6B1E-B11CD67EEC8D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5BD172-D105-52FE-46BE-EF8C67A2DA8F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3151BE4-851D-5D18-A3B0-9E40708CD4AC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79A02A4-0683-4218-79E1-F7B85879FCB7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E35E9B5-42A1-6331-0FF9-BC38D613414C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020EE8-9D45-F743-133D-84D8E68F4E63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BB8CF-1EAA-BBB6-6F4A-3DF0BCC8E25B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D2266F1-C3EE-F924-802C-FF695755CA2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C98EC1-72BB-DDF6-CBA1-E611CAC161B4}"/>
              </a:ext>
            </a:extLst>
          </p:cNvPr>
          <p:cNvSpPr/>
          <p:nvPr/>
        </p:nvSpPr>
        <p:spPr>
          <a:xfrm>
            <a:off x="1465635" y="265189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14DAE-E6BA-C46E-2CCD-56610FEF14E5}"/>
              </a:ext>
            </a:extLst>
          </p:cNvPr>
          <p:cNvSpPr txBox="1"/>
          <p:nvPr/>
        </p:nvSpPr>
        <p:spPr>
          <a:xfrm>
            <a:off x="1761123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FCCA2-EED4-580B-C038-2FFB549C91AA}"/>
              </a:ext>
            </a:extLst>
          </p:cNvPr>
          <p:cNvSpPr txBox="1"/>
          <p:nvPr/>
        </p:nvSpPr>
        <p:spPr>
          <a:xfrm>
            <a:off x="2192683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A69A0-E644-83C6-1AF9-799C1B21C42F}"/>
              </a:ext>
            </a:extLst>
          </p:cNvPr>
          <p:cNvSpPr txBox="1"/>
          <p:nvPr/>
        </p:nvSpPr>
        <p:spPr>
          <a:xfrm>
            <a:off x="2106859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14C904-1B11-0C26-158D-A1E4A268266D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C2092-9E2B-B7A0-0B94-8E5C3CD27E0E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2632-7762-DC45-35B9-FC13186AAFB9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32CDD8-216C-31E8-8584-8772CA99DE3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05B562B-FA91-4D27-8F76-95AF95FCB89A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06E327-EDB0-F1A6-C363-10F9A602EE6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DEDE00-C9AC-95AD-B0F2-D2A3085036EF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6C8821-32A2-EAC2-3BB3-DB11F21A46B2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오른쪽 32">
            <a:extLst>
              <a:ext uri="{FF2B5EF4-FFF2-40B4-BE49-F238E27FC236}">
                <a16:creationId xmlns:a16="http://schemas.microsoft.com/office/drawing/2014/main" id="{1378F665-B8DC-AAEC-25B4-009711DF808B}"/>
              </a:ext>
            </a:extLst>
          </p:cNvPr>
          <p:cNvSpPr/>
          <p:nvPr/>
        </p:nvSpPr>
        <p:spPr>
          <a:xfrm rot="10800000">
            <a:off x="1161803" y="1470672"/>
            <a:ext cx="9868394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A9E26-F6B0-31FE-EC98-88E8303727F7}"/>
              </a:ext>
            </a:extLst>
          </p:cNvPr>
          <p:cNvSpPr txBox="1"/>
          <p:nvPr/>
        </p:nvSpPr>
        <p:spPr>
          <a:xfrm>
            <a:off x="10276801" y="166610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92ED0-CAA5-5667-6FCE-481100F925A4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C26AC-99BE-C8FB-7CB7-32D377789057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6E191-FEFB-EDD6-BCC1-2C6A1CAA42C5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A3F3E8-1056-BD4E-6699-985C0CEF3E12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87323-CC89-02D4-1C6C-D8CD9D8F1D4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8179-D815-AB88-6F4C-49ACC314682D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47DB2-9EC5-DBA8-EF3B-F9779A4F6E34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49B1B7-B089-EF5B-DCBA-66C52731E8A0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6FB01-62B5-9A0C-E337-922AAF93A30D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DA60AE-6D34-9294-78EC-BAC4C71A908E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194BEA-DBFB-E4F5-4FBE-5012346BD37A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001AA3-3964-5568-CE4F-8E6710989F9E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22EB68-32B0-4B4C-664A-25491D2AF726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44EABA9-B8A1-D698-CF6B-EF594CFD7A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BA17E2-4FEA-CED4-0396-933A06B89C92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B86179-3030-A900-BA01-32D6C8D37401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7BC02-97FA-EE1E-976C-F6FE77AC0C2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2C1717-D09F-EA45-518A-C3114D7973C4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2BFD94-FE4B-0A13-0326-289C487CF6FA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64685A-5F99-C246-DCCF-4CB7A4A6EDBE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681E7-E614-476E-43B2-D45D17F031B8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1EFBB-5F41-BD3F-21CE-9EC0AF16C97B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A0F6CC-BAD0-AAD8-0EA7-254A31BACDD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0E214F-DF8A-54F9-516A-03CB0E4949F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280D7F-F6DF-C35D-ED17-AD0659439ED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81B518-F44A-3548-4C7B-DA669D3DBF5A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8FF6971-A1A4-B9E2-E007-C4FA0378BFEA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C936C0-19DD-A763-ECF0-AD061EB39A6C}"/>
              </a:ext>
            </a:extLst>
          </p:cNvPr>
          <p:cNvGrpSpPr/>
          <p:nvPr/>
        </p:nvGrpSpPr>
        <p:grpSpPr>
          <a:xfrm>
            <a:off x="1465634" y="3661397"/>
            <a:ext cx="1968533" cy="1117942"/>
            <a:chOff x="1465634" y="3661397"/>
            <a:chExt cx="1968533" cy="1117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8319DE-3198-0E61-FD2E-65F311147B1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EB2526-27DE-8EE3-2300-E908937CFAAB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8AD7F5-0096-C47F-5884-BE65EDAAC629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D326D5-9324-FB3E-78E6-AB44087C9FDF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35F318-D9C3-C468-1DF0-7CCB4CE77698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E3D478-8CD6-F9A0-6C68-A69D9B9494E3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C05C78-10FE-65CE-F6C5-0F8329906DF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D06A56-9EE7-7B0C-0761-C66F6180AD2A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8D4196-8230-EBB2-4BB1-9F5E778750F3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3DFCD-9010-BEAA-C4B4-E3508F032904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6B8BE4-EB73-29A1-5D87-CD2AE145B26B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D2E2738-BFB6-1978-65C6-57626E932DF9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3434168" y="3261349"/>
            <a:ext cx="1677567" cy="1138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C1758F1-B748-A2E8-3B76-5C938A01950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080267" y="3261349"/>
            <a:ext cx="1674650" cy="1138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47067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47067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46251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66610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66610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66610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7080267" y="3030630"/>
            <a:ext cx="704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FB0781-4BF8-EB09-E420-193DA55F46B8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8EAC7D6-1A3D-3B08-C58A-E221D626784A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971E1AE0-23C6-9EF4-5693-FC51DA3C457E}"/>
              </a:ext>
            </a:extLst>
          </p:cNvPr>
          <p:cNvSpPr/>
          <p:nvPr/>
        </p:nvSpPr>
        <p:spPr>
          <a:xfrm>
            <a:off x="7712680" y="423745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32C30B-06FE-9FE6-D8C9-38828F8D2F45}"/>
              </a:ext>
            </a:extLst>
          </p:cNvPr>
          <p:cNvSpPr/>
          <p:nvPr/>
        </p:nvSpPr>
        <p:spPr>
          <a:xfrm>
            <a:off x="7875120" y="411316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4E74A30-922E-9655-5E01-B23CABF14667}"/>
              </a:ext>
            </a:extLst>
          </p:cNvPr>
          <p:cNvSpPr/>
          <p:nvPr/>
        </p:nvSpPr>
        <p:spPr>
          <a:xfrm>
            <a:off x="7784680" y="430945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85505D-1CF2-8201-9F1F-BDA28D362D17}"/>
              </a:ext>
            </a:extLst>
          </p:cNvPr>
          <p:cNvSpPr/>
          <p:nvPr/>
        </p:nvSpPr>
        <p:spPr>
          <a:xfrm>
            <a:off x="4168675" y="423745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1A4F84-E6EC-4C75-4640-2BB4E5B479B7}"/>
              </a:ext>
            </a:extLst>
          </p:cNvPr>
          <p:cNvSpPr/>
          <p:nvPr/>
        </p:nvSpPr>
        <p:spPr>
          <a:xfrm>
            <a:off x="3963268" y="411316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EA935C3-4D47-2C72-0AF2-79B2CFFB7ECB}"/>
              </a:ext>
            </a:extLst>
          </p:cNvPr>
          <p:cNvSpPr/>
          <p:nvPr/>
        </p:nvSpPr>
        <p:spPr>
          <a:xfrm>
            <a:off x="4240675" y="430945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A72CC9F-328E-F3D7-C856-DC8B92FB2B0E}"/>
              </a:ext>
            </a:extLst>
          </p:cNvPr>
          <p:cNvSpPr/>
          <p:nvPr/>
        </p:nvSpPr>
        <p:spPr>
          <a:xfrm>
            <a:off x="7784680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2E105-1EC3-D264-6CF9-BFB8B6088B43}"/>
              </a:ext>
            </a:extLst>
          </p:cNvPr>
          <p:cNvCxnSpPr>
            <a:cxnSpLocks/>
            <a:stCxn id="17" idx="1"/>
            <a:endCxn id="66" idx="6"/>
          </p:cNvCxnSpPr>
          <p:nvPr/>
        </p:nvCxnSpPr>
        <p:spPr>
          <a:xfrm flipH="1" flipV="1"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397B1F-7A3A-8B74-0DEB-4CC7EEA8852B}"/>
              </a:ext>
            </a:extLst>
          </p:cNvPr>
          <p:cNvGrpSpPr/>
          <p:nvPr/>
        </p:nvGrpSpPr>
        <p:grpSpPr>
          <a:xfrm>
            <a:off x="818930" y="2387070"/>
            <a:ext cx="10570676" cy="706801"/>
            <a:chOff x="818930" y="1462510"/>
            <a:chExt cx="10570676" cy="706801"/>
          </a:xfrm>
        </p:grpSpPr>
        <p:sp>
          <p:nvSpPr>
            <p:cNvPr id="46" name="화살표: 오른쪽 32">
              <a:extLst>
                <a:ext uri="{FF2B5EF4-FFF2-40B4-BE49-F238E27FC236}">
                  <a16:creationId xmlns:a16="http://schemas.microsoft.com/office/drawing/2014/main" id="{B80CB5FA-4B57-F963-48F3-B7682B2318CB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화살표: 오른쪽 7">
              <a:extLst>
                <a:ext uri="{FF2B5EF4-FFF2-40B4-BE49-F238E27FC236}">
                  <a16:creationId xmlns:a16="http://schemas.microsoft.com/office/drawing/2014/main" id="{3D4C4104-AB06-A945-5BB7-09655215AEE3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화살표: 왼쪽/오른쪽 66">
              <a:extLst>
                <a:ext uri="{FF2B5EF4-FFF2-40B4-BE49-F238E27FC236}">
                  <a16:creationId xmlns:a16="http://schemas.microsoft.com/office/drawing/2014/main" id="{947409CE-8740-E6B6-9EF4-8E8CD96378E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9B48C3-600D-9C64-FC07-A090425D0C45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08F1E5-64C1-4905-41CE-6D2435EE89B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814113-F123-6E15-5E26-8951F1C6AB73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B30ECB7-E815-9A8E-A22D-49190F201B15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39C395-0834-8ACB-C264-09305F2DA716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287F51-F385-E657-79AC-241AEA361FCF}"/>
              </a:ext>
            </a:extLst>
          </p:cNvPr>
          <p:cNvSpPr txBox="1"/>
          <p:nvPr/>
        </p:nvSpPr>
        <p:spPr>
          <a:xfrm>
            <a:off x="4561596" y="2590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6359EC-6CD4-2D4A-FCD6-039768572BC9}"/>
              </a:ext>
            </a:extLst>
          </p:cNvPr>
          <p:cNvSpPr/>
          <p:nvPr/>
        </p:nvSpPr>
        <p:spPr>
          <a:xfrm>
            <a:off x="5111734" y="357531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28D1F-8943-BD38-6D06-CC94063587E2}"/>
              </a:ext>
            </a:extLst>
          </p:cNvPr>
          <p:cNvSpPr txBox="1"/>
          <p:nvPr/>
        </p:nvSpPr>
        <p:spPr>
          <a:xfrm>
            <a:off x="5266863" y="365260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46613-6B2D-9E6E-B346-D23476B36F7F}"/>
              </a:ext>
            </a:extLst>
          </p:cNvPr>
          <p:cNvSpPr txBox="1"/>
          <p:nvPr/>
        </p:nvSpPr>
        <p:spPr>
          <a:xfrm>
            <a:off x="5718333" y="39807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B949CF-C1F7-2FF2-B475-F6F175FDC194}"/>
              </a:ext>
            </a:extLst>
          </p:cNvPr>
          <p:cNvSpPr/>
          <p:nvPr/>
        </p:nvSpPr>
        <p:spPr>
          <a:xfrm>
            <a:off x="8754917" y="357531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76752-DE6C-341A-D01E-EA011A3834BD}"/>
              </a:ext>
            </a:extLst>
          </p:cNvPr>
          <p:cNvSpPr txBox="1"/>
          <p:nvPr/>
        </p:nvSpPr>
        <p:spPr>
          <a:xfrm>
            <a:off x="9050405" y="365260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3BFFE-7CA5-765C-A3C2-1AF87B19476A}"/>
              </a:ext>
            </a:extLst>
          </p:cNvPr>
          <p:cNvSpPr txBox="1"/>
          <p:nvPr/>
        </p:nvSpPr>
        <p:spPr>
          <a:xfrm>
            <a:off x="9481965" y="398078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AF2AC-D37D-FE0D-58F9-220AD8A35307}"/>
              </a:ext>
            </a:extLst>
          </p:cNvPr>
          <p:cNvSpPr txBox="1"/>
          <p:nvPr/>
        </p:nvSpPr>
        <p:spPr>
          <a:xfrm>
            <a:off x="9396141" y="321827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72AE41-C4E8-95AB-EF38-1A5F3D6D611C}"/>
              </a:ext>
            </a:extLst>
          </p:cNvPr>
          <p:cNvSpPr txBox="1"/>
          <p:nvPr/>
        </p:nvSpPr>
        <p:spPr>
          <a:xfrm>
            <a:off x="5611112" y="2437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3819ED-5BF9-4254-D8BF-ED71A3414F2C}"/>
              </a:ext>
            </a:extLst>
          </p:cNvPr>
          <p:cNvSpPr txBox="1"/>
          <p:nvPr/>
        </p:nvSpPr>
        <p:spPr>
          <a:xfrm>
            <a:off x="1933187" y="2437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31342F-F19E-326B-77B5-AA681DF585A9}"/>
              </a:ext>
            </a:extLst>
          </p:cNvPr>
          <p:cNvSpPr txBox="1"/>
          <p:nvPr/>
        </p:nvSpPr>
        <p:spPr>
          <a:xfrm>
            <a:off x="9157341" y="2437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901D43-2143-E7E3-276A-9F13C6F94C54}"/>
              </a:ext>
            </a:extLst>
          </p:cNvPr>
          <p:cNvSpPr txBox="1"/>
          <p:nvPr/>
        </p:nvSpPr>
        <p:spPr>
          <a:xfrm>
            <a:off x="1395637" y="1883163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1B3A1C-959F-2480-CFA3-3B9B3FCE527E}"/>
              </a:ext>
            </a:extLst>
          </p:cNvPr>
          <p:cNvSpPr txBox="1"/>
          <p:nvPr/>
        </p:nvSpPr>
        <p:spPr>
          <a:xfrm>
            <a:off x="8684921" y="1883163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48E8DB-C471-1950-96CF-EE8A77A54B31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7080267" y="3955190"/>
            <a:ext cx="704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EF31C0-4637-E2F1-4077-BD68A55783BC}"/>
              </a:ext>
            </a:extLst>
          </p:cNvPr>
          <p:cNvGrpSpPr/>
          <p:nvPr/>
        </p:nvGrpSpPr>
        <p:grpSpPr>
          <a:xfrm>
            <a:off x="1465635" y="321827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0CE76B-B147-7D56-9C89-A5BC9C0EFFB6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798660-4890-3D63-D9F9-007B431A3185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C9EBE0-C578-A04D-53F6-6B33C5ED010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70D85-85EB-1F5F-9578-6F1D9D5613EB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30F15-067A-FAC8-2288-21BAE7788EF5}"/>
              </a:ext>
            </a:extLst>
          </p:cNvPr>
          <p:cNvSpPr/>
          <p:nvPr/>
        </p:nvSpPr>
        <p:spPr>
          <a:xfrm>
            <a:off x="5111734" y="573548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859F-DE83-F30B-92D5-03FEA27D9414}"/>
              </a:ext>
            </a:extLst>
          </p:cNvPr>
          <p:cNvSpPr txBox="1"/>
          <p:nvPr/>
        </p:nvSpPr>
        <p:spPr>
          <a:xfrm>
            <a:off x="5418379" y="581277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38D2A0-40C0-EF25-7F21-92E8D86E7D3B}"/>
              </a:ext>
            </a:extLst>
          </p:cNvPr>
          <p:cNvSpPr txBox="1"/>
          <p:nvPr/>
        </p:nvSpPr>
        <p:spPr>
          <a:xfrm>
            <a:off x="5734363" y="614095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3CEF44-7471-C88C-2105-F7AB04F0F1B8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3434168" y="395519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6A2607-CCEE-4110-FED9-C457C0C88256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4335071"/>
            <a:ext cx="0" cy="14004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94183-2DD7-F59D-CE63-2315B5AC6DD4}"/>
              </a:ext>
            </a:extLst>
          </p:cNvPr>
          <p:cNvSpPr/>
          <p:nvPr/>
        </p:nvSpPr>
        <p:spPr>
          <a:xfrm>
            <a:off x="1465634" y="494413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0C6B0-BEC6-F9A6-620C-F7E9FB8F4C68}"/>
              </a:ext>
            </a:extLst>
          </p:cNvPr>
          <p:cNvSpPr txBox="1"/>
          <p:nvPr/>
        </p:nvSpPr>
        <p:spPr>
          <a:xfrm>
            <a:off x="1761122" y="502028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78263-1352-2FBF-872A-103D68A41231}"/>
              </a:ext>
            </a:extLst>
          </p:cNvPr>
          <p:cNvSpPr txBox="1"/>
          <p:nvPr/>
        </p:nvSpPr>
        <p:spPr>
          <a:xfrm>
            <a:off x="2192682" y="534846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5BE02-B257-7FFC-6ECC-29DD2FFC4701}"/>
              </a:ext>
            </a:extLst>
          </p:cNvPr>
          <p:cNvSpPr txBox="1"/>
          <p:nvPr/>
        </p:nvSpPr>
        <p:spPr>
          <a:xfrm>
            <a:off x="2006061" y="458595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44736C-810A-4DAC-B4FF-2D5090E747BF}"/>
              </a:ext>
            </a:extLst>
          </p:cNvPr>
          <p:cNvSpPr/>
          <p:nvPr/>
        </p:nvSpPr>
        <p:spPr>
          <a:xfrm>
            <a:off x="5111734" y="403674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CF223D-A2D0-625A-232A-CFB32CBAA6D8}"/>
              </a:ext>
            </a:extLst>
          </p:cNvPr>
          <p:cNvSpPr/>
          <p:nvPr/>
        </p:nvSpPr>
        <p:spPr>
          <a:xfrm>
            <a:off x="6684297" y="403674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A813A0-CC41-024C-28B6-1E08BD88D43C}"/>
              </a:ext>
            </a:extLst>
          </p:cNvPr>
          <p:cNvGrpSpPr/>
          <p:nvPr/>
        </p:nvGrpSpPr>
        <p:grpSpPr>
          <a:xfrm>
            <a:off x="8754917" y="458595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05A2B5-25E0-1C7D-6883-E2DA08EA7370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187AC-4A2D-E747-2BB2-F60240CD126E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FDDB9B-FF2B-50E5-81E9-E6B0333F6AE7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13226-8B31-7926-E8B6-9DB2889586B1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568BE98-DED8-D7B6-0DBB-0233D1967915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418590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63C5A12-85AA-EC1B-F30A-31E5EE6F2F32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418590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744EA76-15D9-700B-0604-EDF93ACDCF90}"/>
              </a:ext>
            </a:extLst>
          </p:cNvPr>
          <p:cNvSpPr/>
          <p:nvPr/>
        </p:nvSpPr>
        <p:spPr>
          <a:xfrm>
            <a:off x="7712680" y="516201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1C488A-E564-DADD-D2DA-134A784A2215}"/>
              </a:ext>
            </a:extLst>
          </p:cNvPr>
          <p:cNvSpPr/>
          <p:nvPr/>
        </p:nvSpPr>
        <p:spPr>
          <a:xfrm>
            <a:off x="7875120" y="503772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8F6C1C-5BD9-2132-0D28-8EC66CD76175}"/>
              </a:ext>
            </a:extLst>
          </p:cNvPr>
          <p:cNvSpPr/>
          <p:nvPr/>
        </p:nvSpPr>
        <p:spPr>
          <a:xfrm>
            <a:off x="7784680" y="523401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338BDD7-464C-2AB5-0DCA-6E537A43F876}"/>
              </a:ext>
            </a:extLst>
          </p:cNvPr>
          <p:cNvSpPr/>
          <p:nvPr/>
        </p:nvSpPr>
        <p:spPr>
          <a:xfrm>
            <a:off x="4168675" y="516201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E5BFEF-9D45-17E7-5FCC-19791DB2438D}"/>
              </a:ext>
            </a:extLst>
          </p:cNvPr>
          <p:cNvSpPr/>
          <p:nvPr/>
        </p:nvSpPr>
        <p:spPr>
          <a:xfrm>
            <a:off x="3963268" y="503772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7D9D534-28D9-16C5-462E-60EE550CDA98}"/>
              </a:ext>
            </a:extLst>
          </p:cNvPr>
          <p:cNvSpPr/>
          <p:nvPr/>
        </p:nvSpPr>
        <p:spPr>
          <a:xfrm>
            <a:off x="4240675" y="523401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3F7824-3132-1397-EABD-EB16AFDEC2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34167" y="532401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68FC9A5-AC33-57C4-F4F2-F250D616DAAC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532401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042797DB-1230-AE5B-B02F-B7050AC5E51D}"/>
              </a:ext>
            </a:extLst>
          </p:cNvPr>
          <p:cNvSpPr/>
          <p:nvPr/>
        </p:nvSpPr>
        <p:spPr>
          <a:xfrm>
            <a:off x="4240675" y="386519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51CE022-C713-0B03-5809-092CEDE3818F}"/>
              </a:ext>
            </a:extLst>
          </p:cNvPr>
          <p:cNvSpPr/>
          <p:nvPr/>
        </p:nvSpPr>
        <p:spPr>
          <a:xfrm>
            <a:off x="7784680" y="386519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1308B37-D79B-028E-E6D6-3A788860C2FC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95519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DF99240-5C14-883C-D4B4-52894ADB6E24}"/>
              </a:ext>
            </a:extLst>
          </p:cNvPr>
          <p:cNvCxnSpPr>
            <a:cxnSpLocks/>
            <a:stCxn id="17" idx="1"/>
            <a:endCxn id="66" idx="6"/>
          </p:cNvCxnSpPr>
          <p:nvPr/>
        </p:nvCxnSpPr>
        <p:spPr>
          <a:xfrm flipH="1" flipV="1">
            <a:off x="7964680" y="395519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BA4C91-C520-D2FB-503A-54A8CC97C73A}"/>
              </a:ext>
            </a:extLst>
          </p:cNvPr>
          <p:cNvGrpSpPr/>
          <p:nvPr/>
        </p:nvGrpSpPr>
        <p:grpSpPr>
          <a:xfrm>
            <a:off x="4225826" y="1412061"/>
            <a:ext cx="3740349" cy="5253096"/>
            <a:chOff x="4225826" y="167055"/>
            <a:chExt cx="3740349" cy="6559062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F92C026-DD1C-253F-9CEE-33F98E756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A12E5D4-59EB-D3AF-37AF-FDA3553B154D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AB0C3B-7334-8501-BBA3-6E85F08FF839}"/>
              </a:ext>
            </a:extLst>
          </p:cNvPr>
          <p:cNvSpPr txBox="1"/>
          <p:nvPr/>
        </p:nvSpPr>
        <p:spPr>
          <a:xfrm>
            <a:off x="5635502" y="1731007"/>
            <a:ext cx="912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050C5-BC0A-7DF6-DDE1-9D4DEA40DA0D}"/>
              </a:ext>
            </a:extLst>
          </p:cNvPr>
          <p:cNvSpPr txBox="1"/>
          <p:nvPr/>
        </p:nvSpPr>
        <p:spPr>
          <a:xfrm>
            <a:off x="5286786" y="1346847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58C1AE-0DC4-6231-2C1E-28599D1C44FA}"/>
              </a:ext>
            </a:extLst>
          </p:cNvPr>
          <p:cNvCxnSpPr>
            <a:cxnSpLocks/>
          </p:cNvCxnSpPr>
          <p:nvPr/>
        </p:nvCxnSpPr>
        <p:spPr>
          <a:xfrm>
            <a:off x="4227010" y="1709848"/>
            <a:ext cx="0" cy="5232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457EC5-AFA0-4DCB-BB64-AF7C7C6191A5}"/>
              </a:ext>
            </a:extLst>
          </p:cNvPr>
          <p:cNvCxnSpPr>
            <a:cxnSpLocks/>
          </p:cNvCxnSpPr>
          <p:nvPr/>
        </p:nvCxnSpPr>
        <p:spPr>
          <a:xfrm>
            <a:off x="7956556" y="1709848"/>
            <a:ext cx="0" cy="5232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18B426-A017-EB2D-76C7-F029064BEDF7}"/>
              </a:ext>
            </a:extLst>
          </p:cNvPr>
          <p:cNvCxnSpPr>
            <a:cxnSpLocks/>
          </p:cNvCxnSpPr>
          <p:nvPr/>
        </p:nvCxnSpPr>
        <p:spPr>
          <a:xfrm>
            <a:off x="4227010" y="2112178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E80B3E3-4E2D-C689-5892-B16CF18EE539}"/>
              </a:ext>
            </a:extLst>
          </p:cNvPr>
          <p:cNvCxnSpPr>
            <a:cxnSpLocks/>
          </p:cNvCxnSpPr>
          <p:nvPr/>
        </p:nvCxnSpPr>
        <p:spPr>
          <a:xfrm>
            <a:off x="1130156" y="773045"/>
            <a:ext cx="0" cy="5232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C68A84-0DB2-3480-891A-B869421A3F4C}"/>
              </a:ext>
            </a:extLst>
          </p:cNvPr>
          <p:cNvCxnSpPr>
            <a:cxnSpLocks/>
          </p:cNvCxnSpPr>
          <p:nvPr/>
        </p:nvCxnSpPr>
        <p:spPr>
          <a:xfrm>
            <a:off x="10998549" y="773045"/>
            <a:ext cx="0" cy="5232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12366-557F-BC39-77D0-F48C86ABBE0F}"/>
              </a:ext>
            </a:extLst>
          </p:cNvPr>
          <p:cNvCxnSpPr>
            <a:cxnSpLocks/>
          </p:cNvCxnSpPr>
          <p:nvPr/>
        </p:nvCxnSpPr>
        <p:spPr>
          <a:xfrm>
            <a:off x="1130156" y="1111329"/>
            <a:ext cx="98683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AD4B-8A45-D62B-ECC6-210567501CA2}"/>
              </a:ext>
            </a:extLst>
          </p:cNvPr>
          <p:cNvSpPr txBox="1"/>
          <p:nvPr/>
        </p:nvSpPr>
        <p:spPr>
          <a:xfrm>
            <a:off x="5424053" y="692604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Integration</a:t>
            </a:r>
            <a:r>
              <a:rPr lang="ko-KR" altLang="en-US" sz="1400" b="1">
                <a:solidFill>
                  <a:srgbClr val="0070C0"/>
                </a:solidFill>
              </a:rPr>
              <a:t> </a:t>
            </a:r>
            <a:r>
              <a:rPr lang="en-GB" altLang="ko-KR" sz="1400" b="1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F4F06-058D-8302-0116-742F7F1CCF77}"/>
              </a:ext>
            </a:extLst>
          </p:cNvPr>
          <p:cNvSpPr txBox="1"/>
          <p:nvPr/>
        </p:nvSpPr>
        <p:spPr>
          <a:xfrm>
            <a:off x="5291004" y="30492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EB6B-C9ED-3336-92E0-D667136F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CB91D3-DBFE-00A0-EB2B-C6102FF608BC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AACE77-E5DE-91D4-244A-55E9B58C1C57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46DC0-59B1-0FBF-2A10-EEEF691F3DD3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2DAF7-8B2E-61C7-5079-D820CC95EAFA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9CF6C-B186-8BD2-8FE1-93655A5C0BE4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489E2-DE23-F892-B1F8-69BB08D0B6A4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347F55BD-5CC3-D97E-1491-7363ABF25463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AB29E01-D14A-D780-48EF-69198496A6B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092DA088-B5BC-0BD3-99C3-66DB414109F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C3C67A-08E9-9545-9A60-21D60788B4D3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9A8D6FF-2BC3-2531-6645-2CB706507B90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30F95C-6A53-D08F-2244-F52B4EB569BB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9D2E9B-D776-F38B-8E68-317E82845F2B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47537B-0FA5-B9C5-71E6-93EDC79140F0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0DEB51-1956-3E4C-A765-4C7FFDE38E0B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B97882-DEF0-79BD-FDED-A263CAFBC259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EDFA48E-9751-90FA-26D5-6BC528DCBB2F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9F9830-AB16-D8B5-59E2-F1C3BD7F1A18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7862-5284-F6A5-4950-FAB01B887D92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8A3A4-E39D-C52D-AFB9-9D181F8B440F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FC96C6-30BD-A9DE-D654-0C26DB7C301E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1B7E2-7E64-69D2-0EDA-148CDC6C8C2E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D6CB4-05FF-C59E-BCAD-F84E0715A503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829B3-C9E6-3251-73F4-957B69C2D733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CAA52C2-7E1F-D584-6E1B-BC1D28AC272D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4FE8E74-A0C9-6DC1-C08B-F9AF1F447A0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C07092-FACD-2140-705B-654A8A724D98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396F81D-DB52-D396-C22F-6AC170E58BDC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F5BC77-9D36-CFF0-08C1-9AF1F4DE06E2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48408-F11E-905D-BF96-1D32ADC61E8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896B6A2-C695-1786-8608-939960CC541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95C1F9-579C-914E-B87D-820A09084FC5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39BD2E-5F10-ABC4-1B23-47DF0D7DB12E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FCE5F-6EA8-E5C4-78B5-2953C14C9D0B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657DEB3-7919-FAEA-A834-6AF25093D619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7ABD28-58AB-DAB7-C6EC-B4B3524D48F2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05D00A-DA51-C211-0EE2-58EA2F86878E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8E20F-D062-99C2-F65B-483B15D40B89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025EB8-615C-C2AE-F1A3-45CEB51903A5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17AFF-0F53-494D-BF13-7596133D78E8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BB6E5-3EC1-A068-4232-11CD6A95519F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727286-01CA-B6FF-27B0-0DFC1341C584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7AFE7A8-73D3-75FD-F134-7C91FFD5F817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2B6BC0-092E-6435-0518-8F7B3AE66674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14FBFA-9F22-6069-D20E-D1E8EE20DF8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AFEA9E-D459-0FD1-F4DD-93DEFA3793C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683661-6138-C41B-567D-B26EBD8051E9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F8D8ED0-D2FD-DCC0-6E20-184C6FCD4E83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689CEC-2115-0767-E7AD-1E79707F47B0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0238422-F25A-542B-E4A2-F1D56AC5818B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22E905C-6D08-B8C2-71BD-629062FCA7C4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0D8E37-DF7E-41D3-0E99-FBCE29FEDE76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FB38B33-272F-94D7-0D4F-2CD22A927D56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1F05B-9275-5061-1DC4-5AC714E6DF38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2B7E0F-C237-BB94-BE53-34BA23306248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D63B3C-59ED-2A7A-F91E-F78B2327059F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94DD0B-01DB-87D8-061E-906977C8ABE5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AF31D-91DB-3C17-3428-EE7367008969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B90B63-C9C1-19AF-1659-238CEAF44EF3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88983D-5640-713E-8D35-A77A424BA94E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48EADC-2D8A-66DC-8DDD-1497F6DE03C1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FBC6582-8BF2-AF43-843B-790BE0A6B2A7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AAC6BC-60BB-D140-8EF0-60695C73A9B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DEA23B-8409-6CA1-C838-AF6129C57BED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C57C-6F60-0DFC-1B9B-7455EE297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E893DC-E876-4402-607B-7739D7B7795D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32A06-9D9F-D23B-50A9-A7DF72D47C03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AF36B1-9117-234E-BD1A-E6B4E00CBB43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4DC54-0406-0925-D990-274B9B65117C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7FB-EAC7-B0D3-176A-3ABDAF50E927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C6C3F9-E4FE-F3E9-03EB-4D09F651041C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CD3881B0-1523-8391-0E89-01A72207BBBE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8C18E86-2FBC-8F4F-CB89-A830F193CB4C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33AABA5A-B210-4394-18E4-D1C52D61BBF4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B95326-F542-BB5D-FDFF-2FF01E78EA6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A18E67-956E-CCFA-5907-ADB6AAA897BD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7FF1B44-51B7-D58B-8249-C4C73D144EB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C2F5E0-2C7F-10B6-A416-B94715548D93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369F445-663B-8636-7A46-CA1CDDA8F8E1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925D42-4A3E-4A83-DA68-A05A1BC0DEEF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2A8454-7E8F-7025-1EB1-076D9F161D63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6947741-A013-1FC3-4D0A-2AD254B3C08E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E98AAD3-BB70-B6FA-4647-05336FAC52AE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0C08A-B0C3-C012-68CC-5F80266DB3B6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9F11D-97C5-5390-7451-B5790CE67DE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B3FD4F-7BFD-1A2E-47BA-7697126F09E1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BD076-9298-0E15-11F2-9BED853A5F2D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3F5DA-46AE-4B37-2808-9694AC0B91EF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67FDA-CC89-2ABC-F35C-166E38516071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B8DFA8B-2751-0B9F-FB6A-704040A4A1C8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88C4D11-AE31-A8AA-D7AD-732E2882FC7A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88C104-3A06-4787-A006-F82271676863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D282F688-68B4-8E5F-971E-2F66E967AD6A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60E8FC-44C2-4849-8039-8263265B3E1C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BAC91E-F1A8-5AFA-1DAA-93B50B4A1CBB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AC5CCF4-DC50-7156-5052-0B0F0A18BF43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E7F5C6-FDBA-5664-3FAD-7DA83ACD4587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06CB20-A26B-2673-24BE-87E1937B0CB4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22E0F8-7FAC-544B-4674-8369DA60CF25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3CA36F-D19A-0AED-F8C9-3A935BCE24FF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883232-687B-9A54-FEDC-53D478D0D31C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7FE76-1052-E372-6D51-9F560C982BE3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9223E64-C290-2570-DA62-88C38DC22A27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9C68AB-2369-E414-0A88-951F0812F140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A47AC4-23FE-471F-E1BB-358413974DEE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F7D00-C83C-54F8-72D3-A867ADFACD79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D1BE10-9DF2-3F16-9229-04863C97673E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1143A-C03E-E2CE-A522-C11E2D0280C3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10EAF-6E44-9CDB-8E3B-DF36F404C2D3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2989AD-AB40-7CAC-7FE4-0855D1BDACEB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E98DE9-B727-BF7F-669E-E55E166BE1E3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3109383-9828-1AFD-DA4A-89E5E688F47D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9DE5F25-399F-BCF3-814A-0A7973229FD9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D9661A-77EB-0185-6943-BCDBFE727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74B5AF4-2FCF-C974-AA54-554C93BF9F21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1B1F99A-D4B7-F34B-ADCC-3A76C18ED5DA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2268AB-DF60-D103-09B0-B4DF45D0B7A6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090E29-4390-C10C-5341-1018C7821879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68291AD-2150-A0B6-856A-8DD004BE44FA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69A9561-3C35-1DF5-B5E1-4EC45EAAE40D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8E6E7E7-6AC0-8C4F-8809-C02EF4C8522E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5FBC3A-02B3-2A74-96A6-A2C7D70924C2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FE4CDEA-EBBB-148C-FC03-C16D18454E07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7E14D5-5DBD-4733-759D-EE3B6CD3F2A9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F75DB4-1955-FF9F-ECE2-F3222A689956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EAF29-E6AE-2C52-1E1D-9DBD367C24C2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333846-74E2-387B-0DCA-3C7FFF26D815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1BF43E-1BCF-3D72-7241-8C75A974A983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0B3EE7A-1B92-610A-E2D3-854D383549AF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953672-B0B8-B995-330D-F2CB2BC7D1E9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85028F7-6848-F2C7-FB29-8A6DA9DEA707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EFAD2A-C8CE-F966-0866-FBFCC7AB8662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476D2B-D4D3-02F1-F9CF-DD229080D1E3}"/>
              </a:ext>
            </a:extLst>
          </p:cNvPr>
          <p:cNvSpPr/>
          <p:nvPr/>
        </p:nvSpPr>
        <p:spPr>
          <a:xfrm>
            <a:off x="964030" y="2901894"/>
            <a:ext cx="10263940" cy="375253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6DD9BE-9C47-4AB4-8D1E-7BD82FFE4BED}"/>
              </a:ext>
            </a:extLst>
          </p:cNvPr>
          <p:cNvSpPr/>
          <p:nvPr/>
        </p:nvSpPr>
        <p:spPr>
          <a:xfrm>
            <a:off x="1111351" y="3094934"/>
            <a:ext cx="9969299" cy="342270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48CACF-FC71-5CD0-3210-FB05753A6348}"/>
              </a:ext>
            </a:extLst>
          </p:cNvPr>
          <p:cNvSpPr/>
          <p:nvPr/>
        </p:nvSpPr>
        <p:spPr>
          <a:xfrm>
            <a:off x="1273911" y="3313374"/>
            <a:ext cx="9644179" cy="305499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4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4520-7944-ED4E-6F96-1002019F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B8238-B6AD-7ACA-82D4-BCC68CD15436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CB028C-CE5D-BC88-A7B9-F66346FB15C3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CDE73-49B2-E73C-B963-1C8B681F7EEB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0F77C-B89C-6C26-295B-BBA8ED5A9042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82A55-505E-E998-8E49-3762785E4491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EEECAE-C86E-4468-49D7-1834ABCAA650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1BBF996-C8D6-0ACE-1811-DFD3DFACBDE7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CA33913-F2E8-5E57-AD54-8DC6A8D7338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630F0E73-2CD9-F552-3BED-18F5C94A08F0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4188FC-EDFD-81E0-BA23-CAFDC92269C5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A7C82A-A51A-7985-54FB-57C056FEF33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BF9A9A-A28E-10E6-BDBE-1FDEDC250A4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771075-E295-FB72-0AA2-71C77EE072F2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C53E7-806A-CA7B-9D6D-B4F1EA9CD9A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502E9E-7ED8-6E6F-7CE9-7653BC0C2E12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A67AE7-1D53-D8C2-0EEA-26FD47FD9B2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7E77890-6076-7E3D-83A9-610B5CEBD665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CFB6D3-5496-3815-4E95-E98B4F93D60B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E571-8623-EA41-8A01-DFB8276FFDCA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C9DE7-004E-C316-CC30-4D15495918FC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BC21C9-9712-23CF-E458-90B326768D95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BEE36-870A-6FB0-D9C3-BFD0CF30BD65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D2B8C-2C17-C20F-7B61-12B4BACE29AA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2E272F-89D4-CE0E-B866-40C316ABA591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9078F77-8CC2-6B46-6A05-532507DB1D0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4224D8A-A13C-B131-05D6-09A7FCF6066C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FEB0BB-D1F2-62F2-44FC-BE2817C4E69D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77C8308-6378-01DF-6C9E-F5E33F9535AB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723785-9791-0644-7FA4-0C61310F19F6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4C7737-CD9D-0225-BEC5-8DF7F60893CF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15006C6-1241-F99D-C24D-E37E2ACD16B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F9AD2-E51C-9ADD-77D3-CFA37CE89F5A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17F67A-C094-4617-2353-A57AAE917763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C581E2-5906-00B1-757D-93406AFD851D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A1E92D-326E-281D-9628-E0FDE1020CE0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7EA563-08F1-A2B8-C8A7-664B38421C94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47591D-2B45-CF1F-095D-95C91C856031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17ACC2-1164-251D-FA1D-B40FB50E6E94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5851D7-03B8-E230-F13F-06E5A08D15CD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DBBA8B-911C-A37B-D618-61E85CFB642C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C2E6B-9F49-A31A-A190-E80BA791BB63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182BA7-5F69-8589-E8C4-7972ACF55EF6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4E333-B7D9-32E4-B054-A9B760630E72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C3F4B-2C1D-14B9-C5D2-484AD1F937D3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4309FF-ED9E-5224-087F-DE22480C3575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A07A493-B542-B1CD-A7DF-166B26EE797B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6064C6-D320-7E4E-9FD4-191927A7284A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E001EDF-1F18-5C9A-BFB3-44A66A96B879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E5E2A1-EF8E-E2DB-51FD-28B1D16BFAF7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27965F4-34D5-E67B-00AA-B45D71F8123F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67C5B5-4D32-5B30-7E26-4CC182DF8658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0CD791F-E875-B29A-B280-49BB9C7B791E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B184ED-9C9C-855E-D75F-0EFCB09A4666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89E292-46DE-DD18-5AFC-5C1030A12E9C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E405B1-5CB8-F9A3-E191-AD99BFE830D0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D064F95-20B8-ABD8-06BE-E491AF2D6297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FCDBA-0CEA-0FFF-1C94-FCCE68142576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FDC433-2B1A-1933-CD82-388176FA2349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9F655-24C9-2211-60D6-140150BAD12D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D9C1C2-F7EC-DDF4-5EB1-B3243336B34B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979B1-4FD6-71F6-6A88-DF59CB624D55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EF5144-7D6C-D041-4517-F3F9F9EE6B28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57B308-E97C-D6D2-98EC-8BB4E001ABB4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3E0E55-735F-622A-CB89-6E92FCE0A233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3F78A8-76FA-8B6B-9FE2-D4B674351285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08A316-56C1-139C-6601-C4DFB0B78BCE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73A7E7-6F55-8B37-2520-27E54E852F36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3739D4-9EF3-CEF9-D7DC-E41568B18C6D}"/>
              </a:ext>
            </a:extLst>
          </p:cNvPr>
          <p:cNvGrpSpPr/>
          <p:nvPr/>
        </p:nvGrpSpPr>
        <p:grpSpPr>
          <a:xfrm>
            <a:off x="4633195" y="4308620"/>
            <a:ext cx="320580" cy="540000"/>
            <a:chOff x="8208265" y="4410220"/>
            <a:chExt cx="320580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D612E1-E925-2AFD-2FE6-2378247F4862}"/>
              </a:ext>
            </a:extLst>
          </p:cNvPr>
          <p:cNvGrpSpPr/>
          <p:nvPr/>
        </p:nvGrpSpPr>
        <p:grpSpPr>
          <a:xfrm>
            <a:off x="7246843" y="4308620"/>
            <a:ext cx="320580" cy="540000"/>
            <a:chOff x="8127241" y="4410220"/>
            <a:chExt cx="320580" cy="54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D83677-CA8B-C3A2-BF06-63C91E538D4A}"/>
              </a:ext>
            </a:extLst>
          </p:cNvPr>
          <p:cNvSpPr/>
          <p:nvPr/>
        </p:nvSpPr>
        <p:spPr>
          <a:xfrm>
            <a:off x="975296" y="3313374"/>
            <a:ext cx="3913647" cy="30518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8577FB-8747-FE95-6775-69E8EE9FF10B}"/>
              </a:ext>
            </a:extLst>
          </p:cNvPr>
          <p:cNvSpPr/>
          <p:nvPr/>
        </p:nvSpPr>
        <p:spPr>
          <a:xfrm>
            <a:off x="1144365" y="3500647"/>
            <a:ext cx="3572210" cy="269901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E54B8D-BF1C-6285-9102-1824C5868130}"/>
              </a:ext>
            </a:extLst>
          </p:cNvPr>
          <p:cNvSpPr/>
          <p:nvPr/>
        </p:nvSpPr>
        <p:spPr>
          <a:xfrm>
            <a:off x="7314323" y="3313374"/>
            <a:ext cx="3913647" cy="30518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9C29EF-2B10-D775-A801-E0E4E5873FE2}"/>
              </a:ext>
            </a:extLst>
          </p:cNvPr>
          <p:cNvSpPr/>
          <p:nvPr/>
        </p:nvSpPr>
        <p:spPr>
          <a:xfrm>
            <a:off x="7485041" y="3500647"/>
            <a:ext cx="3572210" cy="269901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9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4C7A5-489A-3CBE-FB66-2EA66AA67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DB11A2-C417-FF06-3F1F-27597100B8CB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1392EA-A364-54E8-190E-191C4DCCFEE6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FE8C3-B993-C446-4364-1A3CCC181A54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19407-FB7F-3BA5-A53A-187B0E040AAE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4196B-E1F7-2A4E-012D-F86381BC4B7C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22AB5-2A65-4B69-2BDA-A13B372C6B87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1079C42D-FD66-EC44-E9EC-3E91EC5B996D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C27C99A6-BB1E-0C35-3722-15198035E1F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2130A8D5-B578-B28B-C7D3-4A257B55838B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661E46-72F0-2532-99FB-CA39596E2441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DDDC36-9E71-30DB-CC1B-A77AB541A35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58574C-1601-6E83-3E22-410BF9BEBD6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EA2B3E5-3D80-DB53-64C5-EEE28B3758D8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E6843D-2079-3CA1-579E-2A098CEC6592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9A21CA-7A4A-F4CC-FFC1-06BE73C882AA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AF1AE8-EEB9-7D7F-3D9F-E2B2028F77B4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18FE71-D666-1049-3AE8-E02D63FEEE2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6EC735-8032-2A70-6ECD-FAADF0F9EF52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B094B-23F9-A259-614F-E8DCA2FA6D4F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E4459-B326-FEA9-42F6-DF02B70CBDBA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74C9FC-0CF6-DF35-E483-3F34F29FA543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A5512-9847-3C1E-ECCC-0B455ECF9F1C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EE79-E95A-4366-B7BC-9CEDB985E4A6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D5C53F-5D03-052E-034B-5A893FD58EBB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4C1752-8EF4-C21E-5F08-56875546521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866DC03-1A43-5727-0BF0-4DF4CCEA9F7A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26782-A13B-EEAF-42A3-596F2F6F35C2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0785D239-E1E9-1AA4-53E9-A7BEF45C48C1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ED6063-4177-2BB1-A724-28FD8D45817C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86CDA4-0CDE-AB1F-1159-D1211B5F2DD2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3038A80-67A1-E565-414A-32DA5796F81C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EF468-12D5-3207-4CF2-045A2DA8AB84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5CC0D2-4A66-F759-393B-5F78F2BDCF4D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F11939-18F4-BEC1-B2FD-03A94B36ADB6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726F4-56C4-BA26-67CE-275A46EE7CED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FB79E5-0675-2860-9914-F84CDEC301DC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B37955-79AF-080C-AB5A-7FAC1533394B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105DC0A-E4E7-A73B-92E4-349B8C7EBC25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BC74E5-3D78-0E95-4C50-E64E7F91BE08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F98080-AAD0-361D-4FAE-9B8590CCF788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A67E5-9EBC-DA7B-9F17-2F68004E1D00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0F13C2-5CD5-13F5-180C-15EA7D1B6C38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B0F63-DCB7-FAEE-0588-B5F04C14C75D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DD9A9-A1E0-1573-165F-D3DB3FB28455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33FC1F-DB82-57A7-616A-C4D3FD9FC230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FBFF5B-8262-25DB-EF83-D794F8EC732C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A9CC78-5593-2B96-6F8B-94343D472660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742C245-5667-115C-9454-E9E44B1BDBA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986629C-0A4E-DEBF-AA36-198B70367DFE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47387CE-7B3C-DDED-071C-DA47B3898FE1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6E2594-26F3-B614-7129-76267E9C3F55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C283B1A-EBBB-02A3-FC76-4582669804B0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9ED99-34EA-4A95-2DF1-64E4579FA590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D207D52-9452-12E1-96C0-F986BE4F0A6C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D66C3B-16BA-4DB7-A6FD-8BB1CDC8B146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2E18C4-9CE3-FA47-5697-23598CADCE79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81AEA-35A2-7A2B-C670-AB049B8D2ABE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AFFF81-EB4F-1D9E-D8D8-092D8B147A79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908D5D-2EB7-C0BB-DDA2-5FD777C919B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3F9E53-B02B-EB2D-063F-0006E32FE0AC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6F1017-912B-3684-066C-1AB22983DCB9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C2D8A0-6BAD-2B3E-6117-5C8519472F40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73A36C-A880-F39D-3E69-9CC372DD2370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BBF8BF-171D-E154-3855-C48CED0AF6B0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D494BA-243E-B28A-7B11-B7EE75D23E2D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2E4E0A-8169-8697-EE7F-4E960CA5D87B}"/>
              </a:ext>
            </a:extLst>
          </p:cNvPr>
          <p:cNvGrpSpPr/>
          <p:nvPr/>
        </p:nvGrpSpPr>
        <p:grpSpPr>
          <a:xfrm>
            <a:off x="4633195" y="4308620"/>
            <a:ext cx="320580" cy="540000"/>
            <a:chOff x="8208265" y="4410220"/>
            <a:chExt cx="320580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B3EA95-3BF9-64C9-8B5F-30EA9D9AEFA5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B63DFD-B49E-ED0C-A43F-1B4991AA7266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76FEB9-0E75-B3ED-F4C9-ABA4A24FAB8A}"/>
              </a:ext>
            </a:extLst>
          </p:cNvPr>
          <p:cNvGrpSpPr/>
          <p:nvPr/>
        </p:nvGrpSpPr>
        <p:grpSpPr>
          <a:xfrm>
            <a:off x="7246843" y="4308620"/>
            <a:ext cx="320580" cy="540000"/>
            <a:chOff x="8127241" y="4410220"/>
            <a:chExt cx="320580" cy="54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21740D-80C9-AE71-1FDA-914F65295571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395439-4D5A-2E47-A27D-BB88D5D183A6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0CF52-A69A-B6E4-95A6-A04F40E68BF5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5143F2-3758-8493-8F01-BC46C3C16209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D2D2A0-3355-85EA-BB72-AFD73DA7537D}"/>
              </a:ext>
            </a:extLst>
          </p:cNvPr>
          <p:cNvSpPr txBox="1"/>
          <p:nvPr/>
        </p:nvSpPr>
        <p:spPr>
          <a:xfrm>
            <a:off x="3435522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534B4-05DC-A753-B029-31AD436E4373}"/>
              </a:ext>
            </a:extLst>
          </p:cNvPr>
          <p:cNvSpPr txBox="1"/>
          <p:nvPr/>
        </p:nvSpPr>
        <p:spPr>
          <a:xfrm>
            <a:off x="3544527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5F3F2C-7692-93EE-849B-D4A5DF2EE36D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4AC49-DE11-4798-F1B0-86A3451C810B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2E9194-8FBA-5A6D-5ADE-85C032705F5E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C19433-5A2B-17E2-7798-073C113BF7AC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072662"/>
            <a:ext cx="3740349" cy="5649058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01255" y="111682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8986749" y="111682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228122" y="111682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404594"/>
            <a:ext cx="3740349" cy="5317125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7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2184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375" y="1393552"/>
              <a:ext cx="1516922" cy="26197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85662" y="4112204"/>
              <a:ext cx="268118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1065229" y="3365443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34321" y="3448166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4088400" y="4819700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4308469" y="4955735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75265-F202-1E3B-605B-7D8C3A6A0624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887162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  <a:endCxn id="2" idx="7"/>
            </p:cNvCxnSpPr>
            <p:nvPr/>
          </p:nvCxnSpPr>
          <p:spPr>
            <a:xfrm flipH="1">
              <a:off x="3892507" y="1970800"/>
              <a:ext cx="1329904" cy="8355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58159" y="2684722"/>
              <a:ext cx="97749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2"/>
              <a:ext cx="3971384" cy="49361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4994542" y="3756824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5222412" y="1970800"/>
              <a:ext cx="36" cy="17860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477564" y="348959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03059" y="513376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435522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544527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FC08EE-5172-B0AD-AF9F-CD02F43A7634}"/>
              </a:ext>
            </a:extLst>
          </p:cNvPr>
          <p:cNvGrpSpPr/>
          <p:nvPr/>
        </p:nvGrpSpPr>
        <p:grpSpPr>
          <a:xfrm>
            <a:off x="3632171" y="4562620"/>
            <a:ext cx="320580" cy="540000"/>
            <a:chOff x="8208265" y="4410220"/>
            <a:chExt cx="320580" cy="54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C1846BD-6EE9-31CA-6415-954408264B9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8434E0-2F95-062B-27EF-534D9F308E56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30816" y="513376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A439B5A-D896-63AD-6D34-C5DBC74D7B68}"/>
              </a:ext>
            </a:extLst>
          </p:cNvPr>
          <p:cNvGrpSpPr/>
          <p:nvPr/>
        </p:nvGrpSpPr>
        <p:grpSpPr>
          <a:xfrm>
            <a:off x="8127241" y="4562620"/>
            <a:ext cx="320580" cy="540000"/>
            <a:chOff x="8127241" y="4410220"/>
            <a:chExt cx="320580" cy="540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EE5C82-B33D-0E05-F09D-EFCD71E7EB3F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A242FD-4AF5-BFA9-F0E2-55802948ED72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5D85EE-245A-FFC3-C704-C1B7A1CD46F2}"/>
              </a:ext>
            </a:extLst>
          </p:cNvPr>
          <p:cNvGrpSpPr/>
          <p:nvPr/>
        </p:nvGrpSpPr>
        <p:grpSpPr>
          <a:xfrm>
            <a:off x="5111734" y="1891247"/>
            <a:ext cx="1968533" cy="4477117"/>
            <a:chOff x="5111734" y="1891247"/>
            <a:chExt cx="1968533" cy="44771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972009"/>
              <a:ext cx="1" cy="4807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9200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4100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636776-02B0-D3B1-C1E4-29D0A94DB2F7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A111872-E303-EF3C-DA18-CFB606917E9D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50480</TotalTime>
  <Words>2567</Words>
  <Application>Microsoft Office PowerPoint</Application>
  <PresentationFormat>와이드스크린</PresentationFormat>
  <Paragraphs>1484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115</cp:revision>
  <dcterms:created xsi:type="dcterms:W3CDTF">2024-03-03T08:08:09Z</dcterms:created>
  <dcterms:modified xsi:type="dcterms:W3CDTF">2024-11-25T22:37:49Z</dcterms:modified>
</cp:coreProperties>
</file>