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47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13" r:id="rId20"/>
    <p:sldId id="499" r:id="rId21"/>
    <p:sldId id="470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4" r:id="rId31"/>
    <p:sldId id="498" r:id="rId32"/>
    <p:sldId id="478" r:id="rId33"/>
    <p:sldId id="476" r:id="rId34"/>
    <p:sldId id="517" r:id="rId35"/>
    <p:sldId id="474" r:id="rId36"/>
    <p:sldId id="477" r:id="rId37"/>
    <p:sldId id="493" r:id="rId38"/>
    <p:sldId id="494" r:id="rId39"/>
    <p:sldId id="495" r:id="rId40"/>
    <p:sldId id="471" r:id="rId41"/>
    <p:sldId id="491" r:id="rId42"/>
    <p:sldId id="50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13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08/11/2024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08/11/2024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08/11/2024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08/11/2024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C8C3F966-9038-10D0-A146-C8A7E8C00765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03A6812B-8B37-C620-CF55-1E91CF9B52F5}"/>
                </a:ext>
              </a:extLst>
            </p:cNvPr>
            <p:cNvCxnSpPr>
              <a:stCxn id="118" idx="3"/>
              <a:endCxn id="119" idx="1"/>
            </p:cNvCxnSpPr>
            <p:nvPr/>
          </p:nvCxnSpPr>
          <p:spPr>
            <a:xfrm>
              <a:off x="4401491" y="1469400"/>
              <a:ext cx="33859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순서도: 자기 디스크 141">
              <a:extLst>
                <a:ext uri="{FF2B5EF4-FFF2-40B4-BE49-F238E27FC236}">
                  <a16:creationId xmlns:a16="http://schemas.microsoft.com/office/drawing/2014/main" id="{4BBB562A-E949-0ACE-4612-970D3AA52C60}"/>
                </a:ext>
              </a:extLst>
            </p:cNvPr>
            <p:cNvSpPr/>
            <p:nvPr/>
          </p:nvSpPr>
          <p:spPr>
            <a:xfrm>
              <a:off x="8454784" y="5052165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037986C6-BB56-CE8F-D938-A927F6A4A016}"/>
                </a:ext>
              </a:extLst>
            </p:cNvPr>
            <p:cNvCxnSpPr>
              <a:cxnSpLocks/>
              <a:stCxn id="220" idx="3"/>
              <a:endCxn id="142" idx="2"/>
            </p:cNvCxnSpPr>
            <p:nvPr/>
          </p:nvCxnSpPr>
          <p:spPr>
            <a:xfrm>
              <a:off x="7848381" y="5326485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6890" y="1601010"/>
              <a:ext cx="450850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87421" y="13297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297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0349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297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4019" y="1167287"/>
              <a:ext cx="420349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10189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1954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C8B138B-D165-7166-6D1D-16694AE9DC60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48649</TotalTime>
  <Words>1693</Words>
  <Application>Microsoft Office PowerPoint</Application>
  <PresentationFormat>와이드스크린</PresentationFormat>
  <Paragraphs>961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97</cp:revision>
  <dcterms:created xsi:type="dcterms:W3CDTF">2024-03-03T08:08:09Z</dcterms:created>
  <dcterms:modified xsi:type="dcterms:W3CDTF">2024-11-07T16:19:41Z</dcterms:modified>
</cp:coreProperties>
</file>