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70" r:id="rId3"/>
    <p:sldId id="475" r:id="rId4"/>
    <p:sldId id="473" r:id="rId5"/>
    <p:sldId id="474" r:id="rId6"/>
    <p:sldId id="4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0"/>
            <p14:sldId id="475"/>
            <p14:sldId id="473"/>
            <p14:sldId id="474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27/10/2024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27/10/2024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27/10/2024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2E23A-575A-05FA-8F6B-2D4E55AAF933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6CC02-020C-DEF5-D4B0-BE29BA014E53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C904D-C54D-BCC5-F5A5-9D7F3E344860}"/>
              </a:ext>
            </a:extLst>
          </p:cNvPr>
          <p:cNvSpPr txBox="1"/>
          <p:nvPr/>
        </p:nvSpPr>
        <p:spPr>
          <a:xfrm>
            <a:off x="2167173" y="189449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테스트 피라미드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33277-C5E4-3F6E-EF7D-B5095B6627F7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C29FA1-141D-D544-CBA2-CEC64E52F1E5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6CD80-8FF6-C28E-BE5B-3597AD87494B}"/>
                </a:ext>
              </a:extLst>
            </p:cNvPr>
            <p:cNvSpPr txBox="1"/>
            <p:nvPr/>
          </p:nvSpPr>
          <p:spPr>
            <a:xfrm>
              <a:off x="1991232" y="3669366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도메인 주도 설계</a:t>
              </a:r>
              <a:endParaRPr lang="en-GB" b="1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76AC0-D222-D768-2716-D0F326766BAD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E410-3789-57E2-99DA-FEE275CB0779}"/>
              </a:ext>
            </a:extLst>
          </p:cNvPr>
          <p:cNvSpPr txBox="1"/>
          <p:nvPr/>
        </p:nvSpPr>
        <p:spPr>
          <a:xfrm>
            <a:off x="8564378" y="1768646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컨테이너</a:t>
            </a:r>
            <a:endParaRPr lang="en-GB" altLang="ko-KR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오케스트레이션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6A3BC4-0E2A-409E-899A-E857EC5C5E8B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ACA363-8D20-A46B-C931-D800889886B7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89ED-E2F2-E68A-77C5-C1C09FD1E4D8}"/>
                </a:ext>
              </a:extLst>
            </p:cNvPr>
            <p:cNvSpPr txBox="1"/>
            <p:nvPr/>
          </p:nvSpPr>
          <p:spPr>
            <a:xfrm>
              <a:off x="8619269" y="366936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관찰 가능성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11F29-23D3-935B-907A-8DCC06007F74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6B8B6-B1EE-B21A-7BE8-61268718E61D}"/>
              </a:ext>
            </a:extLst>
          </p:cNvPr>
          <p:cNvSpPr txBox="1"/>
          <p:nvPr/>
        </p:nvSpPr>
        <p:spPr>
          <a:xfrm>
            <a:off x="8396063" y="51493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사이트 정적 생성기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61091-279F-E396-019B-AE752C2C2811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36A4D-88AF-9280-C933-68901D900538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2692C-AB2A-B4EC-EF01-F4ACE0D24CF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83C91-7091-AC4E-251E-DAACE030FE0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386758-C852-22A4-C4CA-1C72DE491394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0889C6-56B4-13DB-718C-8CBF7EA16D9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B8DB-800A-8525-1A07-F45016CF7B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537987-6AA4-B6D9-CAE3-4214EC4C7D09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D2098-393D-22EE-C113-D28B6993D692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4BFCD-2858-D724-D2EB-E10E2CA9E24A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F24F5-146C-5700-1F0E-7DD4D081FAA3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9E98B-A3ED-A5E3-05BA-457B520E1279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0B63-CBFB-BE17-CA81-73224330DDEF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0D6F2A-06EF-379A-F260-5BB51B3A5D47}"/>
              </a:ext>
            </a:extLst>
          </p:cNvPr>
          <p:cNvSpPr txBox="1"/>
          <p:nvPr/>
        </p:nvSpPr>
        <p:spPr>
          <a:xfrm>
            <a:off x="2140724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지속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8DD4B-25E3-139F-2D7A-92E7CC15BED4}"/>
              </a:ext>
            </a:extLst>
          </p:cNvPr>
          <p:cNvSpPr txBox="1"/>
          <p:nvPr/>
        </p:nvSpPr>
        <p:spPr>
          <a:xfrm>
            <a:off x="8511480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측정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29B1A9-8D73-A5F7-DF95-022B030F26B5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B09E391-DA64-CAEB-0CB1-968CBBC5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DC5109-CB54-12FC-54B8-5ADBD1B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4AA8B2-86AF-7079-B011-EF00F3B627FD}"/>
              </a:ext>
            </a:extLst>
          </p:cNvPr>
          <p:cNvSpPr txBox="1"/>
          <p:nvPr/>
        </p:nvSpPr>
        <p:spPr>
          <a:xfrm>
            <a:off x="5467967" y="30525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인프라 </a:t>
            </a:r>
            <a:r>
              <a:rPr lang="ko-KR" altLang="en-US" b="1">
                <a:solidFill>
                  <a:srgbClr val="C00000"/>
                </a:solidFill>
              </a:rPr>
              <a:t>자동화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24816C-D8BA-2642-B73D-108AFF594C44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67E3A-9975-8F98-EEB2-FFE6E9FAB1AB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C4E2CF-8315-42B8-6D23-4A2852A7D2BA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F8396-6B71-C38D-0873-E7BE1A9FB5D5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2C6B-9A2C-C96F-D86A-C3F4DBC2163F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564E9D4-A7A5-2469-5654-07608EE2D9FD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02267B-258A-081D-BD08-EC2DA21721F7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58B6-5675-BE25-54D4-B7605934DC9D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49988D4-27B2-647C-67FA-6974F20C393C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2729-793B-C373-86D2-6FD790F11B97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28250-5398-94B3-D578-E286BDAAF843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38B6-0F72-A28C-5597-1010724B5CA0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BE3A-92EA-33A6-37CC-61002172104B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1CFCFF-36B7-B840-DCFE-D5646547EDBB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551CC-96B2-EFC3-C598-8E4646D3863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97DAFF-5E75-ABF7-47F4-5BA679D491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81DD65-8C5F-0B2A-B4B4-850B28B4727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5885A9-92A3-2219-248F-8FF8AE5543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466D3-C283-C5CF-874D-19778EA03614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08A05-DDBF-CCE4-E26A-4C8BCA88D5D4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3063A-0333-0B21-6D74-1EF3D75B3C10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AC8F9-7D2E-65CC-64D5-52F33F6FA63D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147A7-7BC8-C193-7673-464C2A88D0E1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632C7-DF7E-052D-57F2-3E16E83C0949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E25CE-F2B4-21E7-33D3-D38C91CA4C14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Sustainable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93B041-04EB-3EA6-706F-089FB002C35E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Measurable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56AB9AE-7823-03A9-A324-554DB18C69C1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93A0ACB-0770-517A-0396-02B332A8CA00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en-GB" b="1">
                <a:solidFill>
                  <a:srgbClr val="C00000"/>
                </a:solidFill>
              </a:rPr>
              <a:t>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6DC1C-BEBF-B75D-D278-C8370C9FD0E7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569D-FC55-F28B-EF79-C086D4742EF2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43293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08861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38129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D60BE2-1145-ED40-ABC7-72A9590DB99C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84571F-CA96-E4BA-D10E-2D90E8BB76ED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22C5D-7CE0-8CA1-1C65-29A93C26B1B7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CF754-D061-DCAB-9ABB-903B7FF4CAB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5B376E-DD82-F950-AB4E-E84C3846CBB4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697495" y="2060148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Concern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085416" y="2060148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C00000"/>
                </a:solidFill>
              </a:rPr>
              <a:t>Concern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09570" y="2060148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C00000"/>
                </a:solidFill>
              </a:rPr>
              <a:t>Concern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48111</TotalTime>
  <Words>239</Words>
  <Application>Microsoft Office PowerPoint</Application>
  <PresentationFormat>와이드스크린</PresentationFormat>
  <Paragraphs>115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66</cp:revision>
  <dcterms:created xsi:type="dcterms:W3CDTF">2024-03-03T08:08:09Z</dcterms:created>
  <dcterms:modified xsi:type="dcterms:W3CDTF">2024-10-27T08:31:32Z</dcterms:modified>
</cp:coreProperties>
</file>