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D97E54-755E-48DB-B5EC-2F885DA16F61}">
          <p14:sldIdLst>
            <p14:sldId id="265"/>
            <p14:sldId id="263"/>
            <p14:sldId id="266"/>
          </p14:sldIdLst>
        </p14:section>
        <p14:section name="backup" id="{B3424D61-D9BA-4582-87E6-88E8EBB80178}">
          <p14:sldIdLst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3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3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0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9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2374-54D0-46CC-9FD3-64DEB9F3020F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3614" y="66247"/>
            <a:ext cx="11884773" cy="6725507"/>
            <a:chOff x="153614" y="66247"/>
            <a:chExt cx="11884773" cy="672550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A7AB12-7F35-61A6-504A-F50EF9B95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1710" y="66247"/>
              <a:ext cx="3425762" cy="6725507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5ED66F5-1478-EFE2-D13E-60C1DCAADACC}"/>
                </a:ext>
              </a:extLst>
            </p:cNvPr>
            <p:cNvSpPr/>
            <p:nvPr/>
          </p:nvSpPr>
          <p:spPr>
            <a:xfrm>
              <a:off x="6787662" y="1113746"/>
              <a:ext cx="2952377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BE8123-4994-926A-BEBD-D4FCEE053DF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128" y="5415608"/>
              <a:ext cx="0" cy="9685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6BFD087-1464-697E-3C36-8578E74FE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9393" y="4058299"/>
              <a:ext cx="2898994" cy="259749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4F507FB-9E49-E4EE-ED10-DCDC4C41B089}"/>
                </a:ext>
              </a:extLst>
            </p:cNvPr>
            <p:cNvCxnSpPr>
              <a:cxnSpLocks/>
              <a:stCxn id="44" idx="2"/>
              <a:endCxn id="49" idx="1"/>
            </p:cNvCxnSpPr>
            <p:nvPr/>
          </p:nvCxnSpPr>
          <p:spPr>
            <a:xfrm rot="16200000" flipH="1">
              <a:off x="5058194" y="3794966"/>
              <a:ext cx="225314" cy="3984554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07CCA64-B34C-9731-7082-801539A20B90}"/>
                </a:ext>
              </a:extLst>
            </p:cNvPr>
            <p:cNvSpPr/>
            <p:nvPr/>
          </p:nvSpPr>
          <p:spPr>
            <a:xfrm>
              <a:off x="7163128" y="5592747"/>
              <a:ext cx="296920" cy="614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8600CA-6562-FDDF-0699-E17F13B97103}"/>
                </a:ext>
              </a:extLst>
            </p:cNvPr>
            <p:cNvSpPr txBox="1"/>
            <p:nvPr/>
          </p:nvSpPr>
          <p:spPr>
            <a:xfrm>
              <a:off x="8686687" y="10725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424" y="66247"/>
              <a:ext cx="3453455" cy="581731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95B96F7-5DE9-CCE7-29CD-A15F2AF1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14" y="66247"/>
              <a:ext cx="2552986" cy="375713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4A00350-2EED-1207-B975-A1B249C9C2CE}"/>
                </a:ext>
              </a:extLst>
            </p:cNvPr>
            <p:cNvSpPr/>
            <p:nvPr/>
          </p:nvSpPr>
          <p:spPr>
            <a:xfrm>
              <a:off x="311511" y="3088053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27BA77-0988-DFA7-2B8B-4CA6CD9258DE}"/>
                </a:ext>
              </a:extLst>
            </p:cNvPr>
            <p:cNvSpPr/>
            <p:nvPr/>
          </p:nvSpPr>
          <p:spPr>
            <a:xfrm>
              <a:off x="311511" y="2016926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7E35CB8-DB93-0F6A-3BFF-29C6417B32FB}"/>
                </a:ext>
              </a:extLst>
            </p:cNvPr>
            <p:cNvSpPr/>
            <p:nvPr/>
          </p:nvSpPr>
          <p:spPr>
            <a:xfrm>
              <a:off x="3126161" y="782990"/>
              <a:ext cx="2179910" cy="844246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F0B02D2-5A7A-F6A2-C0AC-5A07E3886225}"/>
                </a:ext>
              </a:extLst>
            </p:cNvPr>
            <p:cNvCxnSpPr>
              <a:cxnSpLocks/>
            </p:cNvCxnSpPr>
            <p:nvPr/>
          </p:nvCxnSpPr>
          <p:spPr>
            <a:xfrm>
              <a:off x="1677826" y="843415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A292E93-B87A-394D-8A2D-88BB0751ACE5}"/>
                </a:ext>
              </a:extLst>
            </p:cNvPr>
            <p:cNvCxnSpPr>
              <a:cxnSpLocks/>
            </p:cNvCxnSpPr>
            <p:nvPr/>
          </p:nvCxnSpPr>
          <p:spPr>
            <a:xfrm>
              <a:off x="1985007" y="137205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742C95F-18A5-7283-63BC-679B0AEE841E}"/>
                </a:ext>
              </a:extLst>
            </p:cNvPr>
            <p:cNvCxnSpPr>
              <a:cxnSpLocks/>
            </p:cNvCxnSpPr>
            <p:nvPr/>
          </p:nvCxnSpPr>
          <p:spPr>
            <a:xfrm>
              <a:off x="1749263" y="1724476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ECB332-533F-48E5-6326-D3E9320A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793" y="2260258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B998782-92A1-07A0-6EE9-D793B1868E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2643" y="2607920"/>
              <a:ext cx="0" cy="4400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DA37005-DB76-E005-7BB3-1DE19155A8C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793" y="3321705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F33ABDE-CBC2-07A2-183E-C976053162D1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2306105" y="1205113"/>
              <a:ext cx="820056" cy="89342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5C1BC1E-1E17-61A4-3A8E-44E3A1540BF4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306105" y="1205113"/>
              <a:ext cx="820056" cy="1964549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830B79-09BC-8CDB-9727-E5943BB6FE89}"/>
                </a:ext>
              </a:extLst>
            </p:cNvPr>
            <p:cNvSpPr txBox="1"/>
            <p:nvPr/>
          </p:nvSpPr>
          <p:spPr>
            <a:xfrm>
              <a:off x="3041874" y="2036745"/>
              <a:ext cx="476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Gym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8B629-74C3-E041-3949-937534EA26C5}"/>
                </a:ext>
              </a:extLst>
            </p:cNvPr>
            <p:cNvSpPr txBox="1"/>
            <p:nvPr/>
          </p:nvSpPr>
          <p:spPr>
            <a:xfrm>
              <a:off x="2603769" y="2583460"/>
              <a:ext cx="91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Participant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DE914C-5FA3-AFA6-259A-04E5A8F34950}"/>
                </a:ext>
              </a:extLst>
            </p:cNvPr>
            <p:cNvSpPr txBox="1"/>
            <p:nvPr/>
          </p:nvSpPr>
          <p:spPr>
            <a:xfrm>
              <a:off x="2954634" y="3093423"/>
              <a:ext cx="5636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Room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3F581A-0233-2534-6D93-86E29AEDE4CC}"/>
                </a:ext>
              </a:extLst>
            </p:cNvPr>
            <p:cNvSpPr txBox="1"/>
            <p:nvPr/>
          </p:nvSpPr>
          <p:spPr>
            <a:xfrm>
              <a:off x="2853570" y="3698050"/>
              <a:ext cx="6647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Session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5C8F7E-30D4-B9FE-AEB9-A77ADB4D298F}"/>
                </a:ext>
              </a:extLst>
            </p:cNvPr>
            <p:cNvSpPr txBox="1"/>
            <p:nvPr/>
          </p:nvSpPr>
          <p:spPr>
            <a:xfrm>
              <a:off x="2501183" y="4589436"/>
              <a:ext cx="10171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Subscription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4EE0E5-4F34-6D6E-9AFA-A99ACF0C4844}"/>
                </a:ext>
              </a:extLst>
            </p:cNvPr>
            <p:cNvSpPr txBox="1"/>
            <p:nvPr/>
          </p:nvSpPr>
          <p:spPr>
            <a:xfrm>
              <a:off x="2838862" y="5357049"/>
              <a:ext cx="679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Trainer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FDBE82-B2E2-7FD9-EC54-A0E99099BEA6}"/>
                </a:ext>
              </a:extLst>
            </p:cNvPr>
            <p:cNvSpPr/>
            <p:nvPr/>
          </p:nvSpPr>
          <p:spPr>
            <a:xfrm>
              <a:off x="2792998" y="5420670"/>
              <a:ext cx="771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CE65EC-1C12-738C-BF13-925A288D2CDE}"/>
                </a:ext>
              </a:extLst>
            </p:cNvPr>
            <p:cNvSpPr txBox="1"/>
            <p:nvPr/>
          </p:nvSpPr>
          <p:spPr>
            <a:xfrm>
              <a:off x="4281593" y="812815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CE65EC-1C12-738C-BF13-925A288D2CDE}"/>
                </a:ext>
              </a:extLst>
            </p:cNvPr>
            <p:cNvSpPr txBox="1"/>
            <p:nvPr/>
          </p:nvSpPr>
          <p:spPr>
            <a:xfrm>
              <a:off x="4281593" y="1784365"/>
              <a:ext cx="1960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AggregateRoots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06" y="65315"/>
            <a:ext cx="12106589" cy="6727371"/>
            <a:chOff x="42706" y="65315"/>
            <a:chExt cx="12106589" cy="67273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5F1C10-826E-D67B-D033-A0A4E56C4DF4}"/>
                </a:ext>
              </a:extLst>
            </p:cNvPr>
            <p:cNvSpPr/>
            <p:nvPr/>
          </p:nvSpPr>
          <p:spPr>
            <a:xfrm>
              <a:off x="42706" y="65315"/>
              <a:ext cx="12106589" cy="6727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70078" y="4171401"/>
              <a:ext cx="7264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세션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Session</a:t>
              </a:r>
              <a:endParaRPr lang="ko-KR" altLang="en-US" sz="1200" b="1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01462" y="4142580"/>
              <a:ext cx="971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참가자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Participant</a:t>
              </a:r>
              <a:endParaRPr lang="ko-KR" altLang="en-US" sz="1200" b="1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30617" y="1895313"/>
              <a:ext cx="10054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트레이너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Trainer</a:t>
              </a:r>
              <a:endParaRPr lang="ko-KR" altLang="en-US" sz="12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6257" y="4226599"/>
              <a:ext cx="6132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방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Room</a:t>
              </a:r>
              <a:endParaRPr lang="ko-KR" altLang="en-US" sz="1200" b="1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2771" y="817238"/>
              <a:ext cx="800219" cy="702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헬스장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Gym</a:t>
              </a:r>
              <a:endParaRPr lang="ko-KR" altLang="en-US" sz="1200" b="1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96110" y="781523"/>
              <a:ext cx="10940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구독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Subscription</a:t>
              </a:r>
              <a:endParaRPr lang="ko-KR" altLang="en-US" sz="1200" b="1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033150" y="1071456"/>
              <a:ext cx="742511" cy="94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구독 유형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Free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Starter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Pro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303" idx="1"/>
              <a:endCxn id="300" idx="3"/>
            </p:cNvCxnSpPr>
            <p:nvPr/>
          </p:nvCxnSpPr>
          <p:spPr>
            <a:xfrm flipH="1">
              <a:off x="932990" y="1074849"/>
              <a:ext cx="5563120" cy="17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294" idx="1"/>
              <a:endCxn id="289" idx="3"/>
            </p:cNvCxnSpPr>
            <p:nvPr/>
          </p:nvCxnSpPr>
          <p:spPr>
            <a:xfrm flipH="1">
              <a:off x="608885" y="1520187"/>
              <a:ext cx="1" cy="2706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264" idx="3"/>
              <a:endCxn id="235" idx="1"/>
            </p:cNvCxnSpPr>
            <p:nvPr/>
          </p:nvCxnSpPr>
          <p:spPr>
            <a:xfrm flipV="1">
              <a:off x="839502" y="4616739"/>
              <a:ext cx="4230576" cy="5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274" idx="3"/>
              <a:endCxn id="270" idx="1"/>
            </p:cNvCxnSpPr>
            <p:nvPr/>
          </p:nvCxnSpPr>
          <p:spPr>
            <a:xfrm flipH="1">
              <a:off x="5796559" y="4681079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91" idx="3"/>
              <a:endCxn id="93" idx="1"/>
            </p:cNvCxnSpPr>
            <p:nvPr/>
          </p:nvCxnSpPr>
          <p:spPr>
            <a:xfrm>
              <a:off x="7590192" y="1150855"/>
              <a:ext cx="442958" cy="3938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46" idx="3"/>
              <a:endCxn id="131" idx="1"/>
            </p:cNvCxnSpPr>
            <p:nvPr/>
          </p:nvCxnSpPr>
          <p:spPr>
            <a:xfrm flipH="1" flipV="1">
              <a:off x="5573664" y="4169514"/>
              <a:ext cx="222895" cy="295213"/>
            </a:xfrm>
            <a:prstGeom prst="bentConnector4">
              <a:avLst>
                <a:gd name="adj1" fmla="val -102560"/>
                <a:gd name="adj2" fmla="val 29716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91" idx="3"/>
              <a:endCxn id="316" idx="1"/>
            </p:cNvCxnSpPr>
            <p:nvPr/>
          </p:nvCxnSpPr>
          <p:spPr>
            <a:xfrm flipV="1">
              <a:off x="7590192" y="631048"/>
              <a:ext cx="525898" cy="51980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304" idx="1"/>
              <a:endCxn id="301" idx="3"/>
            </p:cNvCxnSpPr>
            <p:nvPr/>
          </p:nvCxnSpPr>
          <p:spPr>
            <a:xfrm flipH="1">
              <a:off x="932990" y="1226861"/>
              <a:ext cx="5563120" cy="178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293" idx="1"/>
              <a:endCxn id="288" idx="3"/>
            </p:cNvCxnSpPr>
            <p:nvPr/>
          </p:nvCxnSpPr>
          <p:spPr>
            <a:xfrm flipH="1">
              <a:off x="456873" y="1520187"/>
              <a:ext cx="1" cy="270641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263" idx="3"/>
              <a:endCxn id="234" idx="1"/>
            </p:cNvCxnSpPr>
            <p:nvPr/>
          </p:nvCxnSpPr>
          <p:spPr>
            <a:xfrm flipV="1">
              <a:off x="839502" y="4464727"/>
              <a:ext cx="4230576" cy="551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78455" y="5424168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34302" y="2244871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61007" y="1730421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6" name="직선 화살표 연결선 135"/>
            <p:cNvCxnSpPr>
              <a:stCxn id="88" idx="3"/>
              <a:endCxn id="126" idx="1"/>
            </p:cNvCxnSpPr>
            <p:nvPr/>
          </p:nvCxnSpPr>
          <p:spPr>
            <a:xfrm>
              <a:off x="5936020" y="2264645"/>
              <a:ext cx="398282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88" idx="3"/>
              <a:endCxn id="135" idx="1"/>
            </p:cNvCxnSpPr>
            <p:nvPr/>
          </p:nvCxnSpPr>
          <p:spPr>
            <a:xfrm flipV="1">
              <a:off x="5936020" y="2007420"/>
              <a:ext cx="424987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254" idx="3"/>
              <a:endCxn id="249" idx="1"/>
            </p:cNvCxnSpPr>
            <p:nvPr/>
          </p:nvCxnSpPr>
          <p:spPr>
            <a:xfrm>
              <a:off x="5292973" y="2633977"/>
              <a:ext cx="0" cy="15355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253" idx="3"/>
              <a:endCxn id="132" idx="1"/>
            </p:cNvCxnSpPr>
            <p:nvPr/>
          </p:nvCxnSpPr>
          <p:spPr>
            <a:xfrm>
              <a:off x="5433319" y="2633977"/>
              <a:ext cx="0" cy="153553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89" idx="2"/>
              <a:endCxn id="125" idx="0"/>
            </p:cNvCxnSpPr>
            <p:nvPr/>
          </p:nvCxnSpPr>
          <p:spPr>
            <a:xfrm flipH="1">
              <a:off x="532879" y="4965263"/>
              <a:ext cx="1" cy="4589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11486016" y="3253378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580055" y="3283130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87" idx="0"/>
              <a:endCxn id="167" idx="2"/>
            </p:cNvCxnSpPr>
            <p:nvPr/>
          </p:nvCxnSpPr>
          <p:spPr>
            <a:xfrm flipH="1" flipV="1">
              <a:off x="10934479" y="3837128"/>
              <a:ext cx="452981" cy="3054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>
              <a:stCxn id="87" idx="0"/>
              <a:endCxn id="166" idx="2"/>
            </p:cNvCxnSpPr>
            <p:nvPr/>
          </p:nvCxnSpPr>
          <p:spPr>
            <a:xfrm flipV="1">
              <a:off x="11387460" y="3807376"/>
              <a:ext cx="383250" cy="33520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4701000" y="5545829"/>
              <a:ext cx="7248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DateOnly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439469" y="5545829"/>
              <a:ext cx="8322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TimeRange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2" name="직선 화살표 연결선 181"/>
            <p:cNvCxnSpPr>
              <a:stCxn id="75" idx="2"/>
              <a:endCxn id="181" idx="0"/>
            </p:cNvCxnSpPr>
            <p:nvPr/>
          </p:nvCxnSpPr>
          <p:spPr>
            <a:xfrm>
              <a:off x="5433319" y="4910065"/>
              <a:ext cx="422290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75" idx="2"/>
              <a:endCxn id="180" idx="0"/>
            </p:cNvCxnSpPr>
            <p:nvPr/>
          </p:nvCxnSpPr>
          <p:spPr>
            <a:xfrm flipH="1">
              <a:off x="5063439" y="4910065"/>
              <a:ext cx="369880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직사각형 199"/>
            <p:cNvSpPr/>
            <p:nvPr/>
          </p:nvSpPr>
          <p:spPr>
            <a:xfrm>
              <a:off x="1717634" y="382431"/>
              <a:ext cx="3993831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구독은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허용된 개수보다</a:t>
              </a:r>
              <a:r>
                <a:rPr lang="ko-KR" altLang="en-US" sz="900"/>
                <a:t> 더 많은 헬스장을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subscription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gyms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055585" y="917076"/>
              <a:ext cx="7681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AddGym</a:t>
              </a:r>
              <a:endParaRPr lang="ko-KR" altLang="en-US" sz="1050" b="1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40664" y="2422672"/>
              <a:ext cx="4042349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헬스장은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방을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gym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rooms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94482" y="2107818"/>
              <a:ext cx="8290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AddRoom</a:t>
              </a:r>
              <a:endParaRPr lang="ko-KR" altLang="en-US" sz="1050" b="1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971511" y="4823795"/>
              <a:ext cx="3911947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세션을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sessions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971511" y="5509023"/>
              <a:ext cx="3082895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가질 수 없다</a:t>
              </a:r>
              <a:r>
                <a:rPr lang="en-GB" altLang="ko-KR" sz="900"/>
                <a:t>.</a:t>
              </a:r>
              <a:endParaRPr lang="en-US" altLang="ko-KR" sz="900"/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192870" y="4559335"/>
              <a:ext cx="123783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ScheduleSession</a:t>
              </a:r>
              <a:endParaRPr lang="ko-KR" altLang="en-US" sz="1050" b="1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7613200" y="4792578"/>
              <a:ext cx="2792752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참가자는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예약할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participant cannot reserve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5E4C1E-170A-830C-AB71-2FE39E4CE0F7}"/>
                </a:ext>
              </a:extLst>
            </p:cNvPr>
            <p:cNvSpPr/>
            <p:nvPr/>
          </p:nvSpPr>
          <p:spPr>
            <a:xfrm>
              <a:off x="7904603" y="4528611"/>
              <a:ext cx="118654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AddToSchedule</a:t>
              </a:r>
              <a:endParaRPr lang="ko-KR" altLang="en-US" sz="1050" b="1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6235805" y="3873512"/>
              <a:ext cx="4087979" cy="4810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세션은 최대 참가자 수를 초과할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session cannot contain </a:t>
              </a:r>
              <a:r>
                <a:rPr lang="en-US" altLang="ko-KR" sz="900">
                  <a:solidFill>
                    <a:srgbClr val="C00000"/>
                  </a:solidFill>
                </a:rPr>
                <a:t>more than the maximum number of participants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688591" y="3385827"/>
              <a:ext cx="3384759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트레이너는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가르칠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trainer cannot teach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7CD09966-B5C1-6685-DFF3-1F73C09587D9}"/>
                </a:ext>
              </a:extLst>
            </p:cNvPr>
            <p:cNvSpPr/>
            <p:nvPr/>
          </p:nvSpPr>
          <p:spPr>
            <a:xfrm>
              <a:off x="3698909" y="3080471"/>
              <a:ext cx="166423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b="1"/>
                <a:t>AddSessionToSchedule</a:t>
              </a:r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5070078" y="4367029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34" name="직사각형 233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9" name="직사각형 238"/>
            <p:cNvSpPr/>
            <p:nvPr/>
          </p:nvSpPr>
          <p:spPr>
            <a:xfrm>
              <a:off x="5665619" y="2937146"/>
              <a:ext cx="4798220" cy="5078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 시작 </a:t>
              </a:r>
              <a:r>
                <a:rPr lang="en-US" altLang="ko-KR" sz="900"/>
                <a:t>24</a:t>
              </a:r>
              <a:r>
                <a:rPr lang="ko-KR" altLang="en-US" sz="900"/>
                <a:t>시간 이내에는 무료로 예약을 취소할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reservation cannot be canceled for free less than 24 hours before the session starts</a:t>
              </a:r>
              <a:endParaRPr lang="ko-KR" altLang="en-US" sz="90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A6DD402E-F073-4E41-CE4D-B1B06F7C1A97}"/>
                </a:ext>
              </a:extLst>
            </p:cNvPr>
            <p:cNvSpPr/>
            <p:nvPr/>
          </p:nvSpPr>
          <p:spPr>
            <a:xfrm>
              <a:off x="5659797" y="3448238"/>
              <a:ext cx="13532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CancelReservation</a:t>
              </a:r>
              <a:endParaRPr lang="ko-KR" altLang="en-US" sz="1050" b="1"/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5195275" y="4169514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131" name="직사각형 130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5195275" y="2442123"/>
              <a:ext cx="476087" cy="191854"/>
              <a:chOff x="5184359" y="3724176"/>
              <a:chExt cx="476087" cy="191854"/>
            </a:xfrm>
            <a:noFill/>
          </p:grpSpPr>
          <p:sp>
            <p:nvSpPr>
              <p:cNvPr id="252" name="직사각형 251"/>
              <p:cNvSpPr/>
              <p:nvPr/>
            </p:nvSpPr>
            <p:spPr>
              <a:xfrm rot="5400000">
                <a:off x="5466821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 rot="5400000">
                <a:off x="5326476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 rot="5400000">
                <a:off x="5186130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647648" y="4422227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63" name="직사각형 26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3" name="직선 화살표 연결선 282"/>
            <p:cNvCxnSpPr>
              <a:stCxn id="271" idx="1"/>
              <a:endCxn id="275" idx="3"/>
            </p:cNvCxnSpPr>
            <p:nvPr/>
          </p:nvCxnSpPr>
          <p:spPr>
            <a:xfrm>
              <a:off x="5796559" y="4540734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348934F-A19D-0CE3-D10C-939ED42C410D}"/>
                </a:ext>
              </a:extLst>
            </p:cNvPr>
            <p:cNvSpPr/>
            <p:nvPr/>
          </p:nvSpPr>
          <p:spPr>
            <a:xfrm>
              <a:off x="6464366" y="4356096"/>
              <a:ext cx="97815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ReserveSpot</a:t>
              </a:r>
              <a:endParaRPr lang="ko-KR" altLang="en-US" sz="1050" b="1"/>
            </a:p>
          </p:txBody>
        </p:sp>
        <p:grpSp>
          <p:nvGrpSpPr>
            <p:cNvPr id="287" name="그룹 286"/>
            <p:cNvGrpSpPr/>
            <p:nvPr/>
          </p:nvGrpSpPr>
          <p:grpSpPr>
            <a:xfrm rot="16200000">
              <a:off x="436952" y="4148822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88" name="직사각형 287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91"/>
            <p:cNvGrpSpPr/>
            <p:nvPr/>
          </p:nvGrpSpPr>
          <p:grpSpPr>
            <a:xfrm rot="16200000">
              <a:off x="436953" y="1250556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93" name="직사각형 29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741136" y="995008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0" name="직사각형 299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6496110" y="977151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3" name="직사각형 30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3" name="그룹 272"/>
            <p:cNvGrpSpPr/>
            <p:nvPr/>
          </p:nvGrpSpPr>
          <p:grpSpPr>
            <a:xfrm rot="5400000">
              <a:off x="10759346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4" name="직사각형 273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 rot="5400000">
              <a:off x="5462588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0" name="직사각형 269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8116090" y="354049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관리자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Admin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9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5346135" y="4314358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87" name="TextBox 86"/>
          <p:cNvSpPr txBox="1"/>
          <p:nvPr/>
        </p:nvSpPr>
        <p:spPr>
          <a:xfrm>
            <a:off x="10943060" y="4285537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sp>
        <p:nvSpPr>
          <p:cNvPr id="88" name="TextBox 87"/>
          <p:cNvSpPr txBox="1"/>
          <p:nvPr/>
        </p:nvSpPr>
        <p:spPr>
          <a:xfrm>
            <a:off x="5206674" y="2038270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sp>
        <p:nvSpPr>
          <p:cNvPr id="89" name="TextBox 88"/>
          <p:cNvSpPr txBox="1"/>
          <p:nvPr/>
        </p:nvSpPr>
        <p:spPr>
          <a:xfrm>
            <a:off x="370431" y="4369556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sp>
        <p:nvSpPr>
          <p:cNvPr id="90" name="TextBox 89"/>
          <p:cNvSpPr txBox="1"/>
          <p:nvPr/>
        </p:nvSpPr>
        <p:spPr>
          <a:xfrm>
            <a:off x="276945" y="634889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6772167" y="599174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sp>
        <p:nvSpPr>
          <p:cNvPr id="93" name="TextBox 92"/>
          <p:cNvSpPr txBox="1"/>
          <p:nvPr/>
        </p:nvSpPr>
        <p:spPr>
          <a:xfrm>
            <a:off x="7494993" y="1287485"/>
            <a:ext cx="742511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구독 유형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Free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Starter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Pro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65229" y="5331173"/>
            <a:ext cx="923651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/>
            </a:lvl1pPr>
          </a:lstStyle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세션 유형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Kickboxing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Functional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Zoomba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Pilates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Yoga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/>
          <p:cNvCxnSpPr>
            <a:stCxn id="303" idx="1"/>
            <a:endCxn id="300" idx="3"/>
          </p:cNvCxnSpPr>
          <p:nvPr/>
        </p:nvCxnSpPr>
        <p:spPr>
          <a:xfrm flipH="1">
            <a:off x="1077164" y="892500"/>
            <a:ext cx="5695003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94" idx="1"/>
            <a:endCxn id="289" idx="3"/>
          </p:cNvCxnSpPr>
          <p:nvPr/>
        </p:nvCxnSpPr>
        <p:spPr>
          <a:xfrm flipH="1">
            <a:off x="753059" y="1337838"/>
            <a:ext cx="1" cy="3031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294" idx="1"/>
            <a:endCxn id="88" idx="1"/>
          </p:cNvCxnSpPr>
          <p:nvPr/>
        </p:nvCxnSpPr>
        <p:spPr>
          <a:xfrm>
            <a:off x="753060" y="1337838"/>
            <a:ext cx="4453614" cy="1069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264" idx="3"/>
            <a:endCxn id="235" idx="1"/>
          </p:cNvCxnSpPr>
          <p:nvPr/>
        </p:nvCxnSpPr>
        <p:spPr>
          <a:xfrm flipV="1">
            <a:off x="983676" y="4759696"/>
            <a:ext cx="4362459" cy="55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274" idx="3"/>
            <a:endCxn id="270" idx="1"/>
          </p:cNvCxnSpPr>
          <p:nvPr/>
        </p:nvCxnSpPr>
        <p:spPr>
          <a:xfrm flipH="1">
            <a:off x="6072616" y="4824036"/>
            <a:ext cx="48704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endCxn id="131" idx="1"/>
          </p:cNvCxnSpPr>
          <p:nvPr/>
        </p:nvCxnSpPr>
        <p:spPr>
          <a:xfrm flipH="1" flipV="1">
            <a:off x="5849721" y="4312471"/>
            <a:ext cx="222895" cy="295213"/>
          </a:xfrm>
          <a:prstGeom prst="bentConnector4">
            <a:avLst>
              <a:gd name="adj1" fmla="val -102560"/>
              <a:gd name="adj2" fmla="val 2971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88" idx="3"/>
            <a:endCxn id="184" idx="1"/>
          </p:cNvCxnSpPr>
          <p:nvPr/>
        </p:nvCxnSpPr>
        <p:spPr>
          <a:xfrm>
            <a:off x="7866249" y="892500"/>
            <a:ext cx="87761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263" idx="3"/>
            <a:endCxn id="234" idx="1"/>
          </p:cNvCxnSpPr>
          <p:nvPr/>
        </p:nvCxnSpPr>
        <p:spPr>
          <a:xfrm flipV="1">
            <a:off x="983676" y="4607684"/>
            <a:ext cx="4362459" cy="551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22629" y="5567125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54951" y="1209273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3" name="직선 화살표 연결선 152"/>
          <p:cNvCxnSpPr>
            <a:stCxn id="254" idx="3"/>
            <a:endCxn id="249" idx="1"/>
          </p:cNvCxnSpPr>
          <p:nvPr/>
        </p:nvCxnSpPr>
        <p:spPr>
          <a:xfrm>
            <a:off x="5569030" y="2776934"/>
            <a:ext cx="0" cy="1535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686810" y="5688786"/>
            <a:ext cx="859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예약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Reservation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1150640" y="6122182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102471" y="5688786"/>
            <a:ext cx="724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DateOnly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840940" y="5688786"/>
            <a:ext cx="832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TimeRange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993691" y="200082"/>
            <a:ext cx="3993831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구독은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허용된 개수보다</a:t>
            </a:r>
            <a:r>
              <a:rPr lang="ko-KR" altLang="en-US" sz="900"/>
              <a:t> 더 많은 헬스장을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subscription cannot have </a:t>
            </a:r>
            <a:r>
              <a:rPr lang="en-US" altLang="ko-KR" sz="900">
                <a:solidFill>
                  <a:srgbClr val="C00000"/>
                </a:solidFill>
              </a:rPr>
              <a:t>more gyms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331642" y="734727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202" name="직사각형 201"/>
          <p:cNvSpPr/>
          <p:nvPr/>
        </p:nvSpPr>
        <p:spPr>
          <a:xfrm>
            <a:off x="858461" y="2565629"/>
            <a:ext cx="404234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헬스장은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허용하는 개수보다</a:t>
            </a:r>
            <a:r>
              <a:rPr lang="ko-KR" altLang="en-US" sz="900"/>
              <a:t> 더 많은 방을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gym cannot have </a:t>
            </a:r>
            <a:r>
              <a:rPr lang="en-US" altLang="ko-KR" sz="900">
                <a:solidFill>
                  <a:srgbClr val="C00000"/>
                </a:solidFill>
              </a:rPr>
              <a:t>more rooms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38656" y="2250775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204" name="직사각형 203"/>
          <p:cNvSpPr/>
          <p:nvPr/>
        </p:nvSpPr>
        <p:spPr>
          <a:xfrm>
            <a:off x="1124476" y="5001920"/>
            <a:ext cx="3911947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방은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허용하는 개수보다</a:t>
            </a:r>
            <a:r>
              <a:rPr lang="ko-KR" altLang="en-US" sz="900"/>
              <a:t> 더 많은 세션을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room cannot have </a:t>
            </a:r>
            <a:r>
              <a:rPr lang="en-US" altLang="ko-KR" sz="900">
                <a:solidFill>
                  <a:srgbClr val="C00000"/>
                </a:solidFill>
              </a:rPr>
              <a:t>more sessions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124476" y="5651980"/>
            <a:ext cx="3082895" cy="481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방은 두 개 이상의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가질 수 없다</a:t>
            </a:r>
            <a:r>
              <a:rPr lang="en-GB" altLang="ko-KR" sz="900"/>
              <a:t>.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en-US" altLang="ko-KR" sz="900"/>
              <a:t>A room cannot have two or more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468927" y="4702292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207" name="직사각형 206"/>
          <p:cNvSpPr/>
          <p:nvPr/>
        </p:nvSpPr>
        <p:spPr>
          <a:xfrm>
            <a:off x="7947144" y="5028722"/>
            <a:ext cx="2792752" cy="481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참가자는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예약할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participant cannot reserve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85E4C1E-170A-830C-AB71-2FE39E4CE0F7}"/>
              </a:ext>
            </a:extLst>
          </p:cNvPr>
          <p:cNvSpPr/>
          <p:nvPr/>
        </p:nvSpPr>
        <p:spPr>
          <a:xfrm>
            <a:off x="8180660" y="4671568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20" name="직사각형 219"/>
          <p:cNvSpPr/>
          <p:nvPr/>
        </p:nvSpPr>
        <p:spPr>
          <a:xfrm>
            <a:off x="6651917" y="4016469"/>
            <a:ext cx="4087979" cy="481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세션은 최대 참가자 수를 초과할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session cannot contain </a:t>
            </a:r>
            <a:r>
              <a:rPr lang="en-US" altLang="ko-KR" sz="9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964648" y="3528784"/>
            <a:ext cx="3384759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트레이너는 두 개 이상의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가르칠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trainer cannot teach two or more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7CD09966-B5C1-6685-DFF3-1F73C09587D9}"/>
              </a:ext>
            </a:extLst>
          </p:cNvPr>
          <p:cNvSpPr/>
          <p:nvPr/>
        </p:nvSpPr>
        <p:spPr>
          <a:xfrm>
            <a:off x="3974966" y="3223428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1050" b="1"/>
              <a:t>AddSessionToSchedule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2642304" y="1783937"/>
            <a:ext cx="899605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AddTrainer</a:t>
            </a:r>
            <a:endParaRPr lang="ko-KR" altLang="en-US" sz="1050" b="1"/>
          </a:p>
        </p:txBody>
      </p:sp>
      <p:grpSp>
        <p:nvGrpSpPr>
          <p:cNvPr id="233" name="그룹 232"/>
          <p:cNvGrpSpPr/>
          <p:nvPr/>
        </p:nvGrpSpPr>
        <p:grpSpPr>
          <a:xfrm>
            <a:off x="5346135" y="4509986"/>
            <a:ext cx="191854" cy="347408"/>
            <a:chOff x="5304127" y="3733528"/>
            <a:chExt cx="191854" cy="347408"/>
          </a:xfrm>
          <a:noFill/>
        </p:grpSpPr>
        <p:sp>
          <p:nvSpPr>
            <p:cNvPr id="234" name="직사각형 233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9" name="직사각형 238"/>
          <p:cNvSpPr/>
          <p:nvPr/>
        </p:nvSpPr>
        <p:spPr>
          <a:xfrm>
            <a:off x="5941676" y="2816344"/>
            <a:ext cx="4798220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세션 시작 </a:t>
            </a:r>
            <a:r>
              <a:rPr lang="en-US" altLang="ko-KR" sz="900"/>
              <a:t>24</a:t>
            </a:r>
            <a:r>
              <a:rPr lang="ko-KR" altLang="en-US" sz="900"/>
              <a:t>시간 이내에는 무료로 예약을 취소할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reservation cannot be canceled for free less than 24 hours before the session starts</a:t>
            </a:r>
            <a:endParaRPr lang="ko-KR" altLang="en-US" sz="90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A6DD402E-F073-4E41-CE4D-B1B06F7C1A97}"/>
              </a:ext>
            </a:extLst>
          </p:cNvPr>
          <p:cNvSpPr/>
          <p:nvPr/>
        </p:nvSpPr>
        <p:spPr>
          <a:xfrm>
            <a:off x="5935854" y="3591195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grpSp>
        <p:nvGrpSpPr>
          <p:cNvPr id="256" name="그룹 255"/>
          <p:cNvGrpSpPr/>
          <p:nvPr/>
        </p:nvGrpSpPr>
        <p:grpSpPr>
          <a:xfrm>
            <a:off x="5471332" y="4312471"/>
            <a:ext cx="476087" cy="191854"/>
            <a:chOff x="5130935" y="4169514"/>
            <a:chExt cx="476087" cy="191854"/>
          </a:xfrm>
          <a:noFill/>
        </p:grpSpPr>
        <p:sp>
          <p:nvSpPr>
            <p:cNvPr id="131" name="직사각형 130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5471332" y="2585080"/>
            <a:ext cx="476087" cy="191854"/>
            <a:chOff x="5184359" y="3724176"/>
            <a:chExt cx="476087" cy="191854"/>
          </a:xfrm>
          <a:noFill/>
        </p:grpSpPr>
        <p:sp>
          <p:nvSpPr>
            <p:cNvPr id="252" name="직사각형 251"/>
            <p:cNvSpPr/>
            <p:nvPr/>
          </p:nvSpPr>
          <p:spPr>
            <a:xfrm rot="5400000">
              <a:off x="5466821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 rot="5400000">
              <a:off x="5326476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 rot="5400000">
              <a:off x="5186130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791822" y="4565184"/>
            <a:ext cx="191854" cy="347408"/>
            <a:chOff x="5304127" y="3733528"/>
            <a:chExt cx="191854" cy="347408"/>
          </a:xfrm>
          <a:noFill/>
        </p:grpSpPr>
        <p:sp>
          <p:nvSpPr>
            <p:cNvPr id="263" name="직사각형 26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3" name="직선 화살표 연결선 282"/>
          <p:cNvCxnSpPr>
            <a:stCxn id="271" idx="1"/>
            <a:endCxn id="275" idx="3"/>
          </p:cNvCxnSpPr>
          <p:nvPr/>
        </p:nvCxnSpPr>
        <p:spPr>
          <a:xfrm>
            <a:off x="6072616" y="4683691"/>
            <a:ext cx="48704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3348934F-A19D-0CE3-D10C-939ED42C410D}"/>
              </a:ext>
            </a:extLst>
          </p:cNvPr>
          <p:cNvSpPr/>
          <p:nvPr/>
        </p:nvSpPr>
        <p:spPr>
          <a:xfrm>
            <a:off x="6740423" y="4499053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grpSp>
        <p:nvGrpSpPr>
          <p:cNvPr id="287" name="그룹 286"/>
          <p:cNvGrpSpPr/>
          <p:nvPr/>
        </p:nvGrpSpPr>
        <p:grpSpPr>
          <a:xfrm rot="16200000">
            <a:off x="581126" y="4291779"/>
            <a:ext cx="191854" cy="347408"/>
            <a:chOff x="5304127" y="3733528"/>
            <a:chExt cx="191854" cy="347408"/>
          </a:xfrm>
          <a:noFill/>
        </p:grpSpPr>
        <p:sp>
          <p:nvSpPr>
            <p:cNvPr id="288" name="직사각형 28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2" name="그룹 291"/>
          <p:cNvGrpSpPr/>
          <p:nvPr/>
        </p:nvGrpSpPr>
        <p:grpSpPr>
          <a:xfrm rot="16200000">
            <a:off x="581127" y="1068207"/>
            <a:ext cx="191854" cy="347408"/>
            <a:chOff x="5304127" y="3733528"/>
            <a:chExt cx="191854" cy="347408"/>
          </a:xfrm>
          <a:noFill/>
        </p:grpSpPr>
        <p:sp>
          <p:nvSpPr>
            <p:cNvPr id="293" name="직사각형 29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885310" y="812659"/>
            <a:ext cx="191854" cy="347408"/>
            <a:chOff x="5304127" y="3733528"/>
            <a:chExt cx="191854" cy="347408"/>
          </a:xfrm>
          <a:noFill/>
        </p:grpSpPr>
        <p:sp>
          <p:nvSpPr>
            <p:cNvPr id="300" name="직사각형 299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6772167" y="794802"/>
            <a:ext cx="191854" cy="347408"/>
            <a:chOff x="5304127" y="3733528"/>
            <a:chExt cx="191854" cy="347408"/>
          </a:xfrm>
          <a:noFill/>
        </p:grpSpPr>
        <p:sp>
          <p:nvSpPr>
            <p:cNvPr id="303" name="직사각형 30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9" name="TextBox 308"/>
          <p:cNvSpPr txBox="1"/>
          <p:nvPr/>
        </p:nvSpPr>
        <p:spPr>
          <a:xfrm>
            <a:off x="2754463" y="1464040"/>
            <a:ext cx="183142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/>
              <a:t>               </a:t>
            </a:r>
            <a:endParaRPr lang="ko-KR" altLang="en-US" sz="1200"/>
          </a:p>
        </p:txBody>
      </p:sp>
      <p:grpSp>
        <p:nvGrpSpPr>
          <p:cNvPr id="273" name="그룹 272"/>
          <p:cNvGrpSpPr/>
          <p:nvPr/>
        </p:nvGrpSpPr>
        <p:grpSpPr>
          <a:xfrm rot="5400000">
            <a:off x="10800944" y="4587763"/>
            <a:ext cx="476087" cy="191854"/>
            <a:chOff x="5130935" y="4169514"/>
            <a:chExt cx="476087" cy="191854"/>
          </a:xfrm>
          <a:noFill/>
        </p:grpSpPr>
        <p:sp>
          <p:nvSpPr>
            <p:cNvPr id="274" name="직사각형 273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 rot="5400000">
            <a:off x="5738645" y="4587763"/>
            <a:ext cx="476087" cy="191854"/>
            <a:chOff x="5130935" y="4169514"/>
            <a:chExt cx="476087" cy="191854"/>
          </a:xfrm>
          <a:noFill/>
        </p:grpSpPr>
        <p:sp>
          <p:nvSpPr>
            <p:cNvPr id="270" name="직사각형 269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490823" y="3361975"/>
            <a:ext cx="2249073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지난 예약은 취소할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Past reservations cannot be canceled</a:t>
            </a:r>
            <a:endParaRPr lang="ko-KR" altLang="en-US" sz="900"/>
          </a:p>
        </p:txBody>
      </p:sp>
      <p:grpSp>
        <p:nvGrpSpPr>
          <p:cNvPr id="130" name="그룹 129"/>
          <p:cNvGrpSpPr/>
          <p:nvPr/>
        </p:nvGrpSpPr>
        <p:grpSpPr>
          <a:xfrm rot="16200000">
            <a:off x="11333131" y="4207760"/>
            <a:ext cx="191854" cy="347408"/>
            <a:chOff x="5304127" y="3733528"/>
            <a:chExt cx="191854" cy="347408"/>
          </a:xfrm>
          <a:noFill/>
        </p:grpSpPr>
        <p:sp>
          <p:nvSpPr>
            <p:cNvPr id="133" name="직사각형 13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 rot="16200000">
            <a:off x="11333131" y="4754570"/>
            <a:ext cx="191854" cy="347408"/>
            <a:chOff x="5304127" y="3733528"/>
            <a:chExt cx="191854" cy="347408"/>
          </a:xfrm>
          <a:noFill/>
        </p:grpSpPr>
        <p:sp>
          <p:nvSpPr>
            <p:cNvPr id="145" name="직사각형 144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237344" y="599174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사용자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User</a:t>
            </a:r>
            <a:endParaRPr lang="ko-KR" altLang="en-US" sz="1200" b="1"/>
          </a:p>
        </p:txBody>
      </p:sp>
      <p:sp>
        <p:nvSpPr>
          <p:cNvPr id="103" name="TextBox 102"/>
          <p:cNvSpPr txBox="1"/>
          <p:nvPr/>
        </p:nvSpPr>
        <p:spPr>
          <a:xfrm>
            <a:off x="8743867" y="599174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관리자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Admin</a:t>
            </a:r>
            <a:endParaRPr lang="ko-KR" altLang="en-US" sz="1200" b="1"/>
          </a:p>
        </p:txBody>
      </p:sp>
      <p:grpSp>
        <p:nvGrpSpPr>
          <p:cNvPr id="106" name="그룹 105"/>
          <p:cNvGrpSpPr/>
          <p:nvPr/>
        </p:nvGrpSpPr>
        <p:grpSpPr>
          <a:xfrm>
            <a:off x="9352232" y="794802"/>
            <a:ext cx="191854" cy="347408"/>
            <a:chOff x="5304127" y="3733528"/>
            <a:chExt cx="191854" cy="347408"/>
          </a:xfrm>
          <a:noFill/>
        </p:grpSpPr>
        <p:sp>
          <p:nvSpPr>
            <p:cNvPr id="107" name="직사각형 106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0237344" y="794802"/>
            <a:ext cx="191854" cy="347408"/>
            <a:chOff x="5304127" y="3733528"/>
            <a:chExt cx="191854" cy="347408"/>
          </a:xfrm>
          <a:noFill/>
        </p:grpSpPr>
        <p:sp>
          <p:nvSpPr>
            <p:cNvPr id="111" name="직사각형 110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0845709" y="794802"/>
            <a:ext cx="191854" cy="347408"/>
            <a:chOff x="5304127" y="3733528"/>
            <a:chExt cx="191854" cy="347408"/>
          </a:xfrm>
          <a:noFill/>
        </p:grpSpPr>
        <p:sp>
          <p:nvSpPr>
            <p:cNvPr id="128" name="직사각형 12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 rot="16200000">
            <a:off x="10541526" y="1068207"/>
            <a:ext cx="191854" cy="347408"/>
            <a:chOff x="5304127" y="3733528"/>
            <a:chExt cx="191854" cy="347408"/>
          </a:xfrm>
          <a:noFill/>
        </p:grpSpPr>
        <p:sp>
          <p:nvSpPr>
            <p:cNvPr id="157" name="직사각형 156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6020223" y="2233898"/>
            <a:ext cx="191854" cy="347408"/>
            <a:chOff x="5304127" y="3733528"/>
            <a:chExt cx="191854" cy="347408"/>
          </a:xfrm>
          <a:noFill/>
        </p:grpSpPr>
        <p:sp>
          <p:nvSpPr>
            <p:cNvPr id="162" name="직사각형 161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8743867" y="794802"/>
            <a:ext cx="191854" cy="347408"/>
            <a:chOff x="5304127" y="3733528"/>
            <a:chExt cx="191854" cy="347408"/>
          </a:xfrm>
          <a:noFill/>
        </p:grpSpPr>
        <p:sp>
          <p:nvSpPr>
            <p:cNvPr id="184" name="직사각형 183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7674395" y="794802"/>
            <a:ext cx="191854" cy="347408"/>
            <a:chOff x="5304127" y="3733528"/>
            <a:chExt cx="191854" cy="347408"/>
          </a:xfrm>
          <a:noFill/>
        </p:grpSpPr>
        <p:sp>
          <p:nvSpPr>
            <p:cNvPr id="188" name="직사각형 18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8420F1-9EA7-9B12-4585-7148F2BBEBA8}"/>
              </a:ext>
            </a:extLst>
          </p:cNvPr>
          <p:cNvGrpSpPr/>
          <p:nvPr/>
        </p:nvGrpSpPr>
        <p:grpSpPr>
          <a:xfrm>
            <a:off x="601047" y="892500"/>
            <a:ext cx="10904018" cy="5229682"/>
            <a:chOff x="601047" y="892500"/>
            <a:chExt cx="10904018" cy="5229682"/>
          </a:xfrm>
        </p:grpSpPr>
        <p:cxnSp>
          <p:nvCxnSpPr>
            <p:cNvPr id="98" name="직선 화살표 연결선 97"/>
            <p:cNvCxnSpPr>
              <a:stCxn id="75" idx="2"/>
              <a:endCxn id="160" idx="0"/>
            </p:cNvCxnSpPr>
            <p:nvPr/>
          </p:nvCxnSpPr>
          <p:spPr>
            <a:xfrm>
              <a:off x="5709376" y="5053022"/>
              <a:ext cx="2407199" cy="635764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75" idx="2"/>
              <a:endCxn id="94" idx="0"/>
            </p:cNvCxnSpPr>
            <p:nvPr/>
          </p:nvCxnSpPr>
          <p:spPr>
            <a:xfrm flipH="1">
              <a:off x="5627055" y="5053022"/>
              <a:ext cx="82321" cy="278151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304" idx="1"/>
              <a:endCxn id="301" idx="3"/>
            </p:cNvCxnSpPr>
            <p:nvPr/>
          </p:nvCxnSpPr>
          <p:spPr>
            <a:xfrm flipH="1">
              <a:off x="1077164" y="1044512"/>
              <a:ext cx="5695003" cy="17857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293" idx="1"/>
              <a:endCxn id="288" idx="3"/>
            </p:cNvCxnSpPr>
            <p:nvPr/>
          </p:nvCxnSpPr>
          <p:spPr>
            <a:xfrm flipH="1">
              <a:off x="601047" y="1337838"/>
              <a:ext cx="1" cy="3031718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253" idx="3"/>
              <a:endCxn id="132" idx="1"/>
            </p:cNvCxnSpPr>
            <p:nvPr/>
          </p:nvCxnSpPr>
          <p:spPr>
            <a:xfrm>
              <a:off x="5709376" y="2776934"/>
              <a:ext cx="0" cy="1535537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89" idx="2"/>
              <a:endCxn id="125" idx="0"/>
            </p:cNvCxnSpPr>
            <p:nvPr/>
          </p:nvCxnSpPr>
          <p:spPr>
            <a:xfrm flipH="1">
              <a:off x="677053" y="5108220"/>
              <a:ext cx="1" cy="458905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>
              <a:stCxn id="75" idx="2"/>
              <a:endCxn id="181" idx="0"/>
            </p:cNvCxnSpPr>
            <p:nvPr/>
          </p:nvCxnSpPr>
          <p:spPr>
            <a:xfrm>
              <a:off x="5709376" y="5053022"/>
              <a:ext cx="1547704" cy="635764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75" idx="2"/>
              <a:endCxn id="180" idx="0"/>
            </p:cNvCxnSpPr>
            <p:nvPr/>
          </p:nvCxnSpPr>
          <p:spPr>
            <a:xfrm>
              <a:off x="5709376" y="5053022"/>
              <a:ext cx="755534" cy="635764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꺾인 연결선 193"/>
            <p:cNvCxnSpPr>
              <a:stCxn id="160" idx="3"/>
              <a:endCxn id="145" idx="1"/>
            </p:cNvCxnSpPr>
            <p:nvPr/>
          </p:nvCxnSpPr>
          <p:spPr>
            <a:xfrm flipV="1">
              <a:off x="8546340" y="5024201"/>
              <a:ext cx="2806712" cy="941584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129" idx="3"/>
              <a:endCxn id="133" idx="3"/>
            </p:cNvCxnSpPr>
            <p:nvPr/>
          </p:nvCxnSpPr>
          <p:spPr>
            <a:xfrm>
              <a:off x="11037563" y="1044512"/>
              <a:ext cx="315489" cy="3241025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134" idx="3"/>
              <a:endCxn id="128" idx="3"/>
            </p:cNvCxnSpPr>
            <p:nvPr/>
          </p:nvCxnSpPr>
          <p:spPr>
            <a:xfrm rot="16200000" flipV="1">
              <a:off x="9574796" y="2355268"/>
              <a:ext cx="3393037" cy="467501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6" idx="1"/>
              <a:endCxn id="167" idx="0"/>
            </p:cNvCxnSpPr>
            <p:nvPr/>
          </p:nvCxnSpPr>
          <p:spPr>
            <a:xfrm>
              <a:off x="11505064" y="5024201"/>
              <a:ext cx="0" cy="1097981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107" idx="3"/>
              <a:endCxn id="111" idx="1"/>
            </p:cNvCxnSpPr>
            <p:nvPr/>
          </p:nvCxnSpPr>
          <p:spPr>
            <a:xfrm>
              <a:off x="9544086" y="892500"/>
              <a:ext cx="693258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stCxn id="112" idx="1"/>
              <a:endCxn id="109" idx="3"/>
            </p:cNvCxnSpPr>
            <p:nvPr/>
          </p:nvCxnSpPr>
          <p:spPr>
            <a:xfrm flipH="1">
              <a:off x="9544086" y="1044512"/>
              <a:ext cx="693258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stCxn id="157" idx="1"/>
              <a:endCxn id="162" idx="3"/>
            </p:cNvCxnSpPr>
            <p:nvPr/>
          </p:nvCxnSpPr>
          <p:spPr>
            <a:xfrm rot="5400000">
              <a:off x="7889883" y="-339968"/>
              <a:ext cx="993758" cy="4349370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163" idx="3"/>
              <a:endCxn id="158" idx="1"/>
            </p:cNvCxnSpPr>
            <p:nvPr/>
          </p:nvCxnSpPr>
          <p:spPr>
            <a:xfrm flipV="1">
              <a:off x="6212077" y="1337838"/>
              <a:ext cx="4501382" cy="1145770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>
              <a:stCxn id="186" idx="1"/>
              <a:endCxn id="189" idx="3"/>
            </p:cNvCxnSpPr>
            <p:nvPr/>
          </p:nvCxnSpPr>
          <p:spPr>
            <a:xfrm flipH="1">
              <a:off x="7866249" y="1044512"/>
              <a:ext cx="877618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/>
            <p:cNvCxnSpPr>
              <a:stCxn id="88" idx="0"/>
              <a:endCxn id="126" idx="2"/>
            </p:cNvCxnSpPr>
            <p:nvPr/>
          </p:nvCxnSpPr>
          <p:spPr>
            <a:xfrm flipH="1" flipV="1">
              <a:off x="5709375" y="1763271"/>
              <a:ext cx="1" cy="274999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꺾인 연결선 208"/>
            <p:cNvCxnSpPr>
              <a:stCxn id="91" idx="2"/>
              <a:endCxn id="93" idx="1"/>
            </p:cNvCxnSpPr>
            <p:nvPr/>
          </p:nvCxnSpPr>
          <p:spPr>
            <a:xfrm rot="16200000" flipH="1">
              <a:off x="7195673" y="1461372"/>
              <a:ext cx="422854" cy="175785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TextBox 209"/>
          <p:cNvSpPr txBox="1"/>
          <p:nvPr/>
        </p:nvSpPr>
        <p:spPr>
          <a:xfrm>
            <a:off x="9516117" y="1287485"/>
            <a:ext cx="910827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사용자 유형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Participant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Trainer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1" name="그룹 210"/>
          <p:cNvGrpSpPr/>
          <p:nvPr/>
        </p:nvGrpSpPr>
        <p:grpSpPr>
          <a:xfrm rot="16200000">
            <a:off x="10541526" y="521397"/>
            <a:ext cx="191854" cy="347408"/>
            <a:chOff x="5304127" y="3733528"/>
            <a:chExt cx="191854" cy="347408"/>
          </a:xfrm>
          <a:noFill/>
        </p:grpSpPr>
        <p:sp>
          <p:nvSpPr>
            <p:cNvPr id="212" name="직사각형 211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4" name="꺾인 연결선 213"/>
          <p:cNvCxnSpPr>
            <a:stCxn id="213" idx="3"/>
            <a:endCxn id="212" idx="3"/>
          </p:cNvCxnSpPr>
          <p:nvPr/>
        </p:nvCxnSpPr>
        <p:spPr>
          <a:xfrm rot="16200000" flipV="1">
            <a:off x="10637453" y="523168"/>
            <a:ext cx="12700" cy="152012"/>
          </a:xfrm>
          <a:prstGeom prst="bentConnector3">
            <a:avLst>
              <a:gd name="adj1" fmla="val 18139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10622229" y="236339"/>
            <a:ext cx="118814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Create{T}Profile</a:t>
            </a:r>
            <a:endParaRPr lang="ko-KR" altLang="en-US" sz="1050" b="1"/>
          </a:p>
        </p:txBody>
      </p:sp>
      <p:sp>
        <p:nvSpPr>
          <p:cNvPr id="216" name="직사각형 215"/>
          <p:cNvSpPr/>
          <p:nvPr/>
        </p:nvSpPr>
        <p:spPr>
          <a:xfrm>
            <a:off x="7711787" y="45385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050" b="1"/>
              <a:t>SetSubscription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95648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299354" y="3461615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/>
          <p:cNvSpPr/>
          <p:nvPr/>
        </p:nvSpPr>
        <p:spPr>
          <a:xfrm>
            <a:off x="5628051" y="2097149"/>
            <a:ext cx="5464871" cy="524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이내에는 무료로 예약을 취소할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/>
          <p:cNvCxnSpPr>
            <a:stCxn id="55" idx="1"/>
            <a:endCxn id="24" idx="0"/>
          </p:cNvCxnSpPr>
          <p:nvPr/>
        </p:nvCxnSpPr>
        <p:spPr>
          <a:xfrm rot="10800000" flipH="1">
            <a:off x="5252067" y="3461615"/>
            <a:ext cx="410528" cy="331972"/>
          </a:xfrm>
          <a:prstGeom prst="bentConnector4">
            <a:avLst>
              <a:gd name="adj1" fmla="val -55684"/>
              <a:gd name="adj2" fmla="val 247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10181" y="3461615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/>
          <p:cNvGrpSpPr/>
          <p:nvPr/>
        </p:nvGrpSpPr>
        <p:grpSpPr>
          <a:xfrm>
            <a:off x="588848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742983" y="3696871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/>
          <p:cNvCxnSpPr>
            <a:stCxn id="33" idx="3"/>
            <a:endCxn id="37" idx="1"/>
          </p:cNvCxnSpPr>
          <p:nvPr/>
        </p:nvCxnSpPr>
        <p:spPr>
          <a:xfrm>
            <a:off x="6073126" y="3793587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1"/>
            <a:endCxn id="8" idx="3"/>
          </p:cNvCxnSpPr>
          <p:nvPr/>
        </p:nvCxnSpPr>
        <p:spPr>
          <a:xfrm flipH="1">
            <a:off x="6073126" y="396064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52806" y="3096080"/>
            <a:ext cx="453040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세션은 최대 참가자 수를 초과할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session cannot contain </a:t>
            </a:r>
            <a:r>
              <a:rPr lang="en-US" altLang="ko-KR" sz="10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0927" y="4113408"/>
            <a:ext cx="3094117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참가자는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예약할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participant cannot reserve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893" y="5910425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5662595" y="4200279"/>
            <a:ext cx="0" cy="1710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258" y="3461615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/>
          <p:cNvCxnSpPr>
            <a:stCxn id="58" idx="3"/>
            <a:endCxn id="54" idx="1"/>
          </p:cNvCxnSpPr>
          <p:nvPr/>
        </p:nvCxnSpPr>
        <p:spPr>
          <a:xfrm>
            <a:off x="863645" y="3960641"/>
            <a:ext cx="438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25206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9006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5153" y="4222866"/>
            <a:ext cx="4385801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세션을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</a:t>
            </a:r>
            <a:r>
              <a:rPr lang="en-US" altLang="ko-KR" sz="1000">
                <a:solidFill>
                  <a:srgbClr val="C00000"/>
                </a:solidFill>
              </a:rPr>
              <a:t>more sessions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5154" y="4908094"/>
            <a:ext cx="3467616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가질 수 없다</a:t>
            </a:r>
            <a:r>
              <a:rPr lang="en-GB" altLang="ko-KR" sz="1000"/>
              <a:t>.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771" y="1054083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/>
          <p:cNvCxnSpPr>
            <a:stCxn id="64" idx="2"/>
            <a:endCxn id="48" idx="0"/>
          </p:cNvCxnSpPr>
          <p:nvPr/>
        </p:nvCxnSpPr>
        <p:spPr>
          <a:xfrm>
            <a:off x="532881" y="1757032"/>
            <a:ext cx="0" cy="170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9127" y="2097149"/>
            <a:ext cx="4648705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헬스장은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방을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gym cannot have </a:t>
            </a:r>
            <a:r>
              <a:rPr lang="en-US" altLang="ko-KR" sz="1000">
                <a:solidFill>
                  <a:srgbClr val="C00000"/>
                </a:solidFill>
              </a:rPr>
              <a:t>more rooms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96110" y="1054083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/>
          <p:cNvCxnSpPr>
            <a:cxnSpLocks/>
          </p:cNvCxnSpPr>
          <p:nvPr/>
        </p:nvCxnSpPr>
        <p:spPr>
          <a:xfrm flipH="1" flipV="1">
            <a:off x="932990" y="1405558"/>
            <a:ext cx="5563120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32030" y="992528"/>
            <a:ext cx="7425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유형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92008" y="456333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84958" y="3328465"/>
            <a:ext cx="79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시간대</a:t>
            </a:r>
            <a:endParaRPr lang="en-US" altLang="ko-KR" sz="1100"/>
          </a:p>
          <a:p>
            <a:r>
              <a:rPr lang="en-US" altLang="ko-KR" sz="900"/>
              <a:t>TimeRange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512281" y="741011"/>
            <a:ext cx="440453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허용된 개수보다</a:t>
            </a:r>
            <a:r>
              <a:rPr lang="ko-KR" altLang="en-US" sz="1000"/>
              <a:t> 더 많은 헬스장을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subscription cannot have </a:t>
            </a:r>
            <a:r>
              <a:rPr lang="en-US" altLang="ko-KR" sz="1000">
                <a:solidFill>
                  <a:srgbClr val="C00000"/>
                </a:solidFill>
              </a:rPr>
              <a:t>more gyms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0470" y="1295142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/>
          <p:cNvSpPr/>
          <p:nvPr/>
        </p:nvSpPr>
        <p:spPr>
          <a:xfrm>
            <a:off x="382945" y="1843841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/>
          <p:cNvSpPr/>
          <p:nvPr/>
        </p:nvSpPr>
        <p:spPr>
          <a:xfrm>
            <a:off x="2136078" y="3814663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/>
          <p:cNvSpPr/>
          <p:nvPr/>
        </p:nvSpPr>
        <p:spPr>
          <a:xfrm>
            <a:off x="5757857" y="5226269"/>
            <a:ext cx="4021015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트레이너는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가르칠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trainer cannot teach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9221" y="18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관리자</a:t>
            </a:r>
            <a:endParaRPr lang="en-US" altLang="ko-KR" sz="1100"/>
          </a:p>
          <a:p>
            <a:r>
              <a:rPr lang="en-US" altLang="ko-KR" sz="900"/>
              <a:t>Admin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D09966-B5C1-6685-DFF3-1F73C09587D9}"/>
              </a:ext>
            </a:extLst>
          </p:cNvPr>
          <p:cNvSpPr/>
          <p:nvPr/>
        </p:nvSpPr>
        <p:spPr>
          <a:xfrm>
            <a:off x="5520287" y="4908094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AddSessionToSchedule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5E4C1E-170A-830C-AB71-2FE39E4CE0F7}"/>
              </a:ext>
            </a:extLst>
          </p:cNvPr>
          <p:cNvSpPr/>
          <p:nvPr/>
        </p:nvSpPr>
        <p:spPr>
          <a:xfrm>
            <a:off x="7952330" y="384944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DD402E-F073-4E41-CE4D-B1B06F7C1A97}"/>
              </a:ext>
            </a:extLst>
          </p:cNvPr>
          <p:cNvSpPr/>
          <p:nvPr/>
        </p:nvSpPr>
        <p:spPr>
          <a:xfrm>
            <a:off x="5211859" y="2661754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48934F-A19D-0CE3-D10C-939ED42C410D}"/>
              </a:ext>
            </a:extLst>
          </p:cNvPr>
          <p:cNvSpPr/>
          <p:nvPr/>
        </p:nvSpPr>
        <p:spPr>
          <a:xfrm>
            <a:off x="6444209" y="3651425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 flipV="1">
            <a:off x="932990" y="1637089"/>
            <a:ext cx="5562000" cy="17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1"/>
            <a:endCxn id="71" idx="3"/>
          </p:cNvCxnSpPr>
          <p:nvPr/>
        </p:nvCxnSpPr>
        <p:spPr>
          <a:xfrm flipH="1">
            <a:off x="4531820" y="6279757"/>
            <a:ext cx="62807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2"/>
            <a:endCxn id="7" idx="0"/>
          </p:cNvCxnSpPr>
          <p:nvPr/>
        </p:nvCxnSpPr>
        <p:spPr>
          <a:xfrm flipH="1">
            <a:off x="532005" y="4200279"/>
            <a:ext cx="876" cy="3630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1827" y="607970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6429" y="60797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80" name="직선 화살표 연결선 79"/>
          <p:cNvCxnSpPr>
            <a:stCxn id="43" idx="3"/>
            <a:endCxn id="79" idx="1"/>
          </p:cNvCxnSpPr>
          <p:nvPr/>
        </p:nvCxnSpPr>
        <p:spPr>
          <a:xfrm>
            <a:off x="6165296" y="6279757"/>
            <a:ext cx="6211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8CD55F-696A-A211-7699-995E8CE2C799}"/>
              </a:ext>
            </a:extLst>
          </p:cNvPr>
          <p:cNvSpPr txBox="1"/>
          <p:nvPr/>
        </p:nvSpPr>
        <p:spPr>
          <a:xfrm>
            <a:off x="3885947" y="27823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날짜</a:t>
            </a:r>
            <a:endParaRPr lang="en-US" altLang="ko-KR" sz="1100"/>
          </a:p>
          <a:p>
            <a:r>
              <a:rPr lang="en-US" altLang="ko-KR" sz="900"/>
              <a:t>DateOnly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14FF-7D36-2E19-62E2-67C2A4276065}"/>
              </a:ext>
            </a:extLst>
          </p:cNvPr>
          <p:cNvSpPr txBox="1"/>
          <p:nvPr/>
        </p:nvSpPr>
        <p:spPr>
          <a:xfrm>
            <a:off x="10992247" y="45360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9746439-EF3B-F8E3-DE81-6F48384D6469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11296177" y="4200279"/>
            <a:ext cx="2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0" idx="0"/>
            <a:endCxn id="49" idx="2"/>
          </p:cNvCxnSpPr>
          <p:nvPr/>
        </p:nvCxnSpPr>
        <p:spPr>
          <a:xfrm flipV="1">
            <a:off x="7043151" y="580311"/>
            <a:ext cx="0" cy="473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47253" y="1757032"/>
            <a:ext cx="0" cy="15840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2EB58F-7412-1D6E-59B3-17AD3454222B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7590192" y="1423415"/>
            <a:ext cx="441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B97F0A-A54D-9346-CF8F-0292850B40D5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583574" y="2982432"/>
            <a:ext cx="823451" cy="6962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EE82A8-F198-326E-09CE-4E14A41A81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583574" y="3528520"/>
            <a:ext cx="807132" cy="150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C3F902F-A5AF-F9F8-9AE8-CF1F3B1CB53C}"/>
              </a:ext>
            </a:extLst>
          </p:cNvPr>
          <p:cNvCxnSpPr>
            <a:cxnSpLocks/>
          </p:cNvCxnSpPr>
          <p:nvPr/>
        </p:nvCxnSpPr>
        <p:spPr>
          <a:xfrm flipV="1">
            <a:off x="5407025" y="4200279"/>
            <a:ext cx="0" cy="1710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956181" y="272574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9746439-EF3B-F8E3-DE81-6F48384D6469}"/>
              </a:ext>
            </a:extLst>
          </p:cNvPr>
          <p:cNvCxnSpPr>
            <a:cxnSpLocks/>
            <a:stCxn id="30" idx="0"/>
            <a:endCxn id="76" idx="2"/>
          </p:cNvCxnSpPr>
          <p:nvPr/>
        </p:nvCxnSpPr>
        <p:spPr>
          <a:xfrm flipH="1" flipV="1">
            <a:off x="11296178" y="3125852"/>
            <a:ext cx="1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9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F7126D63-5FD8-E2AB-0501-D7D4A02E493C}"/>
              </a:ext>
            </a:extLst>
          </p:cNvPr>
          <p:cNvGrpSpPr/>
          <p:nvPr/>
        </p:nvGrpSpPr>
        <p:grpSpPr>
          <a:xfrm>
            <a:off x="218733" y="66247"/>
            <a:ext cx="11754534" cy="6725507"/>
            <a:chOff x="218733" y="66247"/>
            <a:chExt cx="11754534" cy="672550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4B06D9-F97D-F932-7E16-0E46073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0118" y="173544"/>
              <a:ext cx="2702338" cy="529732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A7AB12-7F35-61A6-504A-F50EF9B95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5833" y="66247"/>
              <a:ext cx="3425762" cy="67255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95B96F7-5DE9-CCE7-29CD-A15F2AF1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733" y="173544"/>
              <a:ext cx="2552986" cy="375713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4A00350-2EED-1207-B975-A1B249C9C2CE}"/>
                </a:ext>
              </a:extLst>
            </p:cNvPr>
            <p:cNvSpPr/>
            <p:nvPr/>
          </p:nvSpPr>
          <p:spPr>
            <a:xfrm>
              <a:off x="376630" y="3195349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27BA77-0988-DFA7-2B8B-4CA6CD9258DE}"/>
                </a:ext>
              </a:extLst>
            </p:cNvPr>
            <p:cNvSpPr/>
            <p:nvPr/>
          </p:nvSpPr>
          <p:spPr>
            <a:xfrm>
              <a:off x="376630" y="2124222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7E35CB8-DB93-0F6A-3BFF-29C6417B32FB}"/>
                </a:ext>
              </a:extLst>
            </p:cNvPr>
            <p:cNvSpPr/>
            <p:nvPr/>
          </p:nvSpPr>
          <p:spPr>
            <a:xfrm>
              <a:off x="3600855" y="890286"/>
              <a:ext cx="2179910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F0B02D2-5A7A-F6A2-C0AC-5A07E3886225}"/>
                </a:ext>
              </a:extLst>
            </p:cNvPr>
            <p:cNvCxnSpPr>
              <a:cxnSpLocks/>
            </p:cNvCxnSpPr>
            <p:nvPr/>
          </p:nvCxnSpPr>
          <p:spPr>
            <a:xfrm>
              <a:off x="1742945" y="95071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A292E93-B87A-394D-8A2D-88BB0751ACE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26" y="1479347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742C95F-18A5-7283-63BC-679B0AEE841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382" y="1831772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ECB332-533F-48E5-6326-D3E9320A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912" y="2367554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B998782-92A1-07A0-6EE9-D793B1868E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762" y="2715216"/>
              <a:ext cx="0" cy="4400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DA37005-DB76-E005-7BB3-1DE19155A8C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912" y="342900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F33ABDE-CBC2-07A2-183E-C976053162D1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2371224" y="1337746"/>
              <a:ext cx="1229631" cy="868085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5C1BC1E-1E17-61A4-3A8E-44E3A1540BF4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371224" y="1337746"/>
              <a:ext cx="1229631" cy="193921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5ED66F5-1478-EFE2-D13E-60C1DCAADACC}"/>
                </a:ext>
              </a:extLst>
            </p:cNvPr>
            <p:cNvSpPr/>
            <p:nvPr/>
          </p:nvSpPr>
          <p:spPr>
            <a:xfrm>
              <a:off x="6762735" y="1113746"/>
              <a:ext cx="2952377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BE8123-4994-926A-BEBD-D4FCEE053DF5}"/>
                </a:ext>
              </a:extLst>
            </p:cNvPr>
            <p:cNvCxnSpPr>
              <a:cxnSpLocks/>
            </p:cNvCxnSpPr>
            <p:nvPr/>
          </p:nvCxnSpPr>
          <p:spPr>
            <a:xfrm>
              <a:off x="7138201" y="5415608"/>
              <a:ext cx="0" cy="9685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6BFD087-1464-697E-3C36-8578E74FE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4273" y="4054505"/>
              <a:ext cx="2898994" cy="259749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830B79-09BC-8CDB-9727-E5943BB6FE89}"/>
                </a:ext>
              </a:extLst>
            </p:cNvPr>
            <p:cNvSpPr txBox="1"/>
            <p:nvPr/>
          </p:nvSpPr>
          <p:spPr>
            <a:xfrm>
              <a:off x="3475326" y="1991641"/>
              <a:ext cx="476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Gym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8B629-74C3-E041-3949-937534EA26C5}"/>
                </a:ext>
              </a:extLst>
            </p:cNvPr>
            <p:cNvSpPr txBox="1"/>
            <p:nvPr/>
          </p:nvSpPr>
          <p:spPr>
            <a:xfrm>
              <a:off x="3037221" y="2500256"/>
              <a:ext cx="91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Participant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DE914C-5FA3-AFA6-259A-04E5A8F34950}"/>
                </a:ext>
              </a:extLst>
            </p:cNvPr>
            <p:cNvSpPr txBox="1"/>
            <p:nvPr/>
          </p:nvSpPr>
          <p:spPr>
            <a:xfrm>
              <a:off x="3388086" y="3019744"/>
              <a:ext cx="5636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Room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3F581A-0233-2534-6D93-86E29AEDE4CC}"/>
                </a:ext>
              </a:extLst>
            </p:cNvPr>
            <p:cNvSpPr txBox="1"/>
            <p:nvPr/>
          </p:nvSpPr>
          <p:spPr>
            <a:xfrm>
              <a:off x="3287022" y="3662471"/>
              <a:ext cx="6647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Session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5C8F7E-30D4-B9FE-AEB9-A77ADB4D298F}"/>
                </a:ext>
              </a:extLst>
            </p:cNvPr>
            <p:cNvSpPr txBox="1"/>
            <p:nvPr/>
          </p:nvSpPr>
          <p:spPr>
            <a:xfrm>
              <a:off x="2934635" y="4372882"/>
              <a:ext cx="10171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Subscription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4EE0E5-4F34-6D6E-9AFA-A99ACF0C4844}"/>
                </a:ext>
              </a:extLst>
            </p:cNvPr>
            <p:cNvSpPr txBox="1"/>
            <p:nvPr/>
          </p:nvSpPr>
          <p:spPr>
            <a:xfrm>
              <a:off x="3272314" y="4969045"/>
              <a:ext cx="679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Trainer</a:t>
              </a:r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4F507FB-9E49-E4EE-ED10-DCDC4C41B089}"/>
                </a:ext>
              </a:extLst>
            </p:cNvPr>
            <p:cNvCxnSpPr>
              <a:cxnSpLocks/>
              <a:stCxn id="44" idx="2"/>
              <a:endCxn id="49" idx="1"/>
            </p:cNvCxnSpPr>
            <p:nvPr/>
          </p:nvCxnSpPr>
          <p:spPr>
            <a:xfrm rot="16200000" flipH="1">
              <a:off x="5101792" y="3863490"/>
              <a:ext cx="546643" cy="3526175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FDBE82-B2E2-7FD9-EC54-A0E99099BEA6}"/>
                </a:ext>
              </a:extLst>
            </p:cNvPr>
            <p:cNvSpPr/>
            <p:nvPr/>
          </p:nvSpPr>
          <p:spPr>
            <a:xfrm>
              <a:off x="3226450" y="5099341"/>
              <a:ext cx="771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07CCA64-B34C-9731-7082-801539A20B90}"/>
                </a:ext>
              </a:extLst>
            </p:cNvPr>
            <p:cNvSpPr/>
            <p:nvPr/>
          </p:nvSpPr>
          <p:spPr>
            <a:xfrm>
              <a:off x="7138201" y="5592747"/>
              <a:ext cx="296920" cy="614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CE65EC-1C12-738C-BF13-925A288D2CDE}"/>
                </a:ext>
              </a:extLst>
            </p:cNvPr>
            <p:cNvSpPr txBox="1"/>
            <p:nvPr/>
          </p:nvSpPr>
          <p:spPr>
            <a:xfrm>
              <a:off x="4756287" y="9201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8600CA-6562-FDDF-0699-E17F13B97103}"/>
                </a:ext>
              </a:extLst>
            </p:cNvPr>
            <p:cNvSpPr txBox="1"/>
            <p:nvPr/>
          </p:nvSpPr>
          <p:spPr>
            <a:xfrm>
              <a:off x="8661760" y="10725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3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299354" y="3461615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/>
          <p:cNvSpPr/>
          <p:nvPr/>
        </p:nvSpPr>
        <p:spPr>
          <a:xfrm>
            <a:off x="5628051" y="2097149"/>
            <a:ext cx="5464871" cy="524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이내에는 무료로 예약을 취소할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/>
          <p:cNvCxnSpPr>
            <a:stCxn id="55" idx="1"/>
            <a:endCxn id="24" idx="0"/>
          </p:cNvCxnSpPr>
          <p:nvPr/>
        </p:nvCxnSpPr>
        <p:spPr>
          <a:xfrm rot="10800000" flipH="1">
            <a:off x="5252067" y="3461615"/>
            <a:ext cx="410528" cy="331972"/>
          </a:xfrm>
          <a:prstGeom prst="bentConnector4">
            <a:avLst>
              <a:gd name="adj1" fmla="val -55684"/>
              <a:gd name="adj2" fmla="val 247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10181" y="3461615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/>
          <p:cNvGrpSpPr/>
          <p:nvPr/>
        </p:nvGrpSpPr>
        <p:grpSpPr>
          <a:xfrm>
            <a:off x="588848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742983" y="3696871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/>
          <p:cNvCxnSpPr>
            <a:stCxn id="33" idx="3"/>
            <a:endCxn id="37" idx="1"/>
          </p:cNvCxnSpPr>
          <p:nvPr/>
        </p:nvCxnSpPr>
        <p:spPr>
          <a:xfrm>
            <a:off x="6073126" y="3793587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1"/>
            <a:endCxn id="8" idx="3"/>
          </p:cNvCxnSpPr>
          <p:nvPr/>
        </p:nvCxnSpPr>
        <p:spPr>
          <a:xfrm flipH="1">
            <a:off x="6073126" y="396064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52806" y="3096080"/>
            <a:ext cx="453040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세션은 최대 참가자 수를 초과할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session cannot contain </a:t>
            </a:r>
            <a:r>
              <a:rPr lang="en-US" altLang="ko-KR" sz="10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0927" y="4113408"/>
            <a:ext cx="3094117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참가자는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예약할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participant cannot reserve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893" y="5910425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5662595" y="4200279"/>
            <a:ext cx="0" cy="1710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258" y="3461615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/>
          <p:cNvCxnSpPr>
            <a:stCxn id="58" idx="3"/>
            <a:endCxn id="54" idx="1"/>
          </p:cNvCxnSpPr>
          <p:nvPr/>
        </p:nvCxnSpPr>
        <p:spPr>
          <a:xfrm>
            <a:off x="863645" y="3960641"/>
            <a:ext cx="438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25206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9006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5153" y="4222866"/>
            <a:ext cx="4385801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세션을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</a:t>
            </a:r>
            <a:r>
              <a:rPr lang="en-US" altLang="ko-KR" sz="1000">
                <a:solidFill>
                  <a:srgbClr val="C00000"/>
                </a:solidFill>
              </a:rPr>
              <a:t>more sessions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5154" y="4908094"/>
            <a:ext cx="3467616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가질 수 없다</a:t>
            </a:r>
            <a:r>
              <a:rPr lang="en-GB" altLang="ko-KR" sz="1000"/>
              <a:t>.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771" y="1054083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/>
          <p:cNvCxnSpPr>
            <a:stCxn id="64" idx="2"/>
            <a:endCxn id="48" idx="0"/>
          </p:cNvCxnSpPr>
          <p:nvPr/>
        </p:nvCxnSpPr>
        <p:spPr>
          <a:xfrm>
            <a:off x="532881" y="1757032"/>
            <a:ext cx="0" cy="170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9127" y="2097149"/>
            <a:ext cx="4648705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헬스장은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방을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gym cannot have </a:t>
            </a:r>
            <a:r>
              <a:rPr lang="en-US" altLang="ko-KR" sz="1000">
                <a:solidFill>
                  <a:srgbClr val="C00000"/>
                </a:solidFill>
              </a:rPr>
              <a:t>more rooms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96110" y="1054083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/>
          <p:cNvCxnSpPr>
            <a:cxnSpLocks/>
          </p:cNvCxnSpPr>
          <p:nvPr/>
        </p:nvCxnSpPr>
        <p:spPr>
          <a:xfrm flipH="1" flipV="1">
            <a:off x="932990" y="1405558"/>
            <a:ext cx="5563120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32030" y="992528"/>
            <a:ext cx="7425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유형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92008" y="456333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84958" y="3328465"/>
            <a:ext cx="79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시간대</a:t>
            </a:r>
            <a:endParaRPr lang="en-US" altLang="ko-KR" sz="1100"/>
          </a:p>
          <a:p>
            <a:r>
              <a:rPr lang="en-US" altLang="ko-KR" sz="900"/>
              <a:t>TimeRange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512281" y="741011"/>
            <a:ext cx="440453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허용된 개수보다</a:t>
            </a:r>
            <a:r>
              <a:rPr lang="ko-KR" altLang="en-US" sz="1000"/>
              <a:t> 더 많은 헬스장을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subscription cannot have </a:t>
            </a:r>
            <a:r>
              <a:rPr lang="en-US" altLang="ko-KR" sz="1000">
                <a:solidFill>
                  <a:srgbClr val="C00000"/>
                </a:solidFill>
              </a:rPr>
              <a:t>more gyms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0470" y="1295142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/>
          <p:cNvSpPr/>
          <p:nvPr/>
        </p:nvSpPr>
        <p:spPr>
          <a:xfrm>
            <a:off x="382945" y="1843841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/>
          <p:cNvSpPr/>
          <p:nvPr/>
        </p:nvSpPr>
        <p:spPr>
          <a:xfrm>
            <a:off x="2136078" y="3814663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/>
          <p:cNvSpPr/>
          <p:nvPr/>
        </p:nvSpPr>
        <p:spPr>
          <a:xfrm>
            <a:off x="5757857" y="5226269"/>
            <a:ext cx="4021015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트레이너는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가르칠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trainer cannot teach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9221" y="18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관리자</a:t>
            </a:r>
            <a:endParaRPr lang="en-US" altLang="ko-KR" sz="1100"/>
          </a:p>
          <a:p>
            <a:r>
              <a:rPr lang="en-US" altLang="ko-KR" sz="900"/>
              <a:t>Admin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D09966-B5C1-6685-DFF3-1F73C09587D9}"/>
              </a:ext>
            </a:extLst>
          </p:cNvPr>
          <p:cNvSpPr/>
          <p:nvPr/>
        </p:nvSpPr>
        <p:spPr>
          <a:xfrm>
            <a:off x="5520287" y="4908094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AddSessionToSchedule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5E4C1E-170A-830C-AB71-2FE39E4CE0F7}"/>
              </a:ext>
            </a:extLst>
          </p:cNvPr>
          <p:cNvSpPr/>
          <p:nvPr/>
        </p:nvSpPr>
        <p:spPr>
          <a:xfrm>
            <a:off x="7952330" y="384944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DD402E-F073-4E41-CE4D-B1B06F7C1A97}"/>
              </a:ext>
            </a:extLst>
          </p:cNvPr>
          <p:cNvSpPr/>
          <p:nvPr/>
        </p:nvSpPr>
        <p:spPr>
          <a:xfrm>
            <a:off x="5211859" y="2661754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48934F-A19D-0CE3-D10C-939ED42C410D}"/>
              </a:ext>
            </a:extLst>
          </p:cNvPr>
          <p:cNvSpPr/>
          <p:nvPr/>
        </p:nvSpPr>
        <p:spPr>
          <a:xfrm>
            <a:off x="6444209" y="3651425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 flipV="1">
            <a:off x="932990" y="1637089"/>
            <a:ext cx="5562000" cy="17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1"/>
            <a:endCxn id="71" idx="3"/>
          </p:cNvCxnSpPr>
          <p:nvPr/>
        </p:nvCxnSpPr>
        <p:spPr>
          <a:xfrm flipH="1">
            <a:off x="4531820" y="6279757"/>
            <a:ext cx="62807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2"/>
            <a:endCxn id="7" idx="0"/>
          </p:cNvCxnSpPr>
          <p:nvPr/>
        </p:nvCxnSpPr>
        <p:spPr>
          <a:xfrm flipH="1">
            <a:off x="532005" y="4200279"/>
            <a:ext cx="876" cy="3630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1827" y="607970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6429" y="60797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80" name="직선 화살표 연결선 79"/>
          <p:cNvCxnSpPr>
            <a:stCxn id="43" idx="3"/>
            <a:endCxn id="79" idx="1"/>
          </p:cNvCxnSpPr>
          <p:nvPr/>
        </p:nvCxnSpPr>
        <p:spPr>
          <a:xfrm>
            <a:off x="6165296" y="6279757"/>
            <a:ext cx="6211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8CD55F-696A-A211-7699-995E8CE2C799}"/>
              </a:ext>
            </a:extLst>
          </p:cNvPr>
          <p:cNvSpPr txBox="1"/>
          <p:nvPr/>
        </p:nvSpPr>
        <p:spPr>
          <a:xfrm>
            <a:off x="3885947" y="27823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날짜</a:t>
            </a:r>
            <a:endParaRPr lang="en-US" altLang="ko-KR" sz="1100"/>
          </a:p>
          <a:p>
            <a:r>
              <a:rPr lang="en-US" altLang="ko-KR" sz="900"/>
              <a:t>DateOnly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9746439-EF3B-F8E3-DE81-6F48384D6469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>
          <a:xfrm flipH="1">
            <a:off x="11296177" y="4200279"/>
            <a:ext cx="2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0" idx="0"/>
            <a:endCxn id="49" idx="2"/>
          </p:cNvCxnSpPr>
          <p:nvPr/>
        </p:nvCxnSpPr>
        <p:spPr>
          <a:xfrm flipV="1">
            <a:off x="7043151" y="580311"/>
            <a:ext cx="0" cy="473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47253" y="1757032"/>
            <a:ext cx="0" cy="15840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2EB58F-7412-1D6E-59B3-17AD3454222B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7590192" y="1423415"/>
            <a:ext cx="441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B97F0A-A54D-9346-CF8F-0292850B40D5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583574" y="2982432"/>
            <a:ext cx="823451" cy="6962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EE82A8-F198-326E-09CE-4E14A41A81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583574" y="3528520"/>
            <a:ext cx="807132" cy="150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C3F902F-A5AF-F9F8-9AE8-CF1F3B1CB53C}"/>
              </a:ext>
            </a:extLst>
          </p:cNvPr>
          <p:cNvCxnSpPr>
            <a:cxnSpLocks/>
          </p:cNvCxnSpPr>
          <p:nvPr/>
        </p:nvCxnSpPr>
        <p:spPr>
          <a:xfrm flipV="1">
            <a:off x="5407025" y="4200279"/>
            <a:ext cx="0" cy="1710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39503" y="1556752"/>
            <a:ext cx="4320390" cy="435367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C9414FF-7D36-2E19-62E2-67C2A4276065}"/>
              </a:ext>
            </a:extLst>
          </p:cNvPr>
          <p:cNvSpPr txBox="1"/>
          <p:nvPr/>
        </p:nvSpPr>
        <p:spPr>
          <a:xfrm>
            <a:off x="10992247" y="45360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56181" y="272574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9746439-EF3B-F8E3-DE81-6F48384D6469}"/>
              </a:ext>
            </a:extLst>
          </p:cNvPr>
          <p:cNvCxnSpPr>
            <a:cxnSpLocks/>
            <a:stCxn id="30" idx="0"/>
            <a:endCxn id="77" idx="2"/>
          </p:cNvCxnSpPr>
          <p:nvPr/>
        </p:nvCxnSpPr>
        <p:spPr>
          <a:xfrm flipH="1" flipV="1">
            <a:off x="11296178" y="3125852"/>
            <a:ext cx="1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06755" y="341869"/>
            <a:ext cx="1032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/>
            </a:lvl1pPr>
          </a:lstStyle>
          <a:p>
            <a:r>
              <a:rPr lang="ko-KR" altLang="en-US" b="1">
                <a:solidFill>
                  <a:srgbClr val="0070C0"/>
                </a:solidFill>
              </a:rPr>
              <a:t>세션 유형</a:t>
            </a:r>
            <a:endParaRPr lang="en-US" altLang="ko-KR" b="1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Kickboxing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Functional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Zoomba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Pilates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Yoga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45621" y="5842438"/>
            <a:ext cx="1042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0070C0"/>
                </a:solidFill>
              </a:rPr>
              <a:t>예약</a:t>
            </a:r>
            <a:endParaRPr lang="en-US" altLang="ko-KR" sz="1600" b="1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Reservation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FEE82A8-F198-326E-09CE-4E14A41A816E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2487701" y="3674235"/>
            <a:ext cx="2912978" cy="2537535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FEE82A8-F198-326E-09CE-4E14A41A816E}"/>
              </a:ext>
            </a:extLst>
          </p:cNvPr>
          <p:cNvCxnSpPr>
            <a:cxnSpLocks/>
          </p:cNvCxnSpPr>
          <p:nvPr/>
        </p:nvCxnSpPr>
        <p:spPr>
          <a:xfrm flipV="1">
            <a:off x="5833351" y="1371551"/>
            <a:ext cx="4203062" cy="2156706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845859" y="3760150"/>
            <a:ext cx="4388422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913</Words>
  <Application>Microsoft Office PowerPoint</Application>
  <PresentationFormat>와이드스크린</PresentationFormat>
  <Paragraphs>261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형호 고</cp:lastModifiedBy>
  <cp:revision>63</cp:revision>
  <dcterms:created xsi:type="dcterms:W3CDTF">2025-02-05T01:41:35Z</dcterms:created>
  <dcterms:modified xsi:type="dcterms:W3CDTF">2025-02-23T15:09:45Z</dcterms:modified>
</cp:coreProperties>
</file>