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70" r:id="rId3"/>
    <p:sldId id="4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22/10/2024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22/10/2024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22/10/2024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22/10/2024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22/10/2024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22/10/2024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22/10/2024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Sustainable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Measurable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47990</TotalTime>
  <Words>89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61</cp:revision>
  <dcterms:created xsi:type="dcterms:W3CDTF">2024-03-03T08:08:09Z</dcterms:created>
  <dcterms:modified xsi:type="dcterms:W3CDTF">2024-10-22T14:23:20Z</dcterms:modified>
</cp:coreProperties>
</file>