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70" r:id="rId3"/>
    <p:sldId id="475" r:id="rId4"/>
    <p:sldId id="473" r:id="rId5"/>
    <p:sldId id="477" r:id="rId6"/>
    <p:sldId id="478" r:id="rId7"/>
    <p:sldId id="476" r:id="rId8"/>
    <p:sldId id="474" r:id="rId9"/>
    <p:sldId id="4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0"/>
            <p14:sldId id="475"/>
            <p14:sldId id="473"/>
            <p14:sldId id="477"/>
            <p14:sldId id="478"/>
            <p14:sldId id="476"/>
            <p14:sldId id="474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27/10/2024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27/10/2024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27/10/2024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167173" y="189449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테스트 피라미드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991232" y="3669366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도메인 주도 설계</a:t>
              </a:r>
              <a:endParaRPr lang="en-GB" b="1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564378" y="1768646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컨테이너</a:t>
            </a:r>
            <a:endParaRPr lang="en-GB" altLang="ko-KR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오케스트레이션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619269" y="366936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관찰 가능성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96063" y="51493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사이트 정적 생성기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40724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지속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11480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측정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5467967" y="3052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인프라 </a:t>
            </a:r>
            <a:r>
              <a:rPr lang="ko-KR" altLang="en-US" b="1">
                <a:solidFill>
                  <a:srgbClr val="C00000"/>
                </a:solidFill>
              </a:rPr>
              <a:t>자동화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7E3A-9975-8F98-EEB2-FFE6E9FAB1AB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697362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75986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2"/>
            <a:ext cx="343293" cy="162446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29050" y="2938037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29050" y="188381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56616" y="2938037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56616" y="188381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66706E1-B5AF-CF07-5E97-95A7CCC4E038}"/>
              </a:ext>
            </a:extLst>
          </p:cNvPr>
          <p:cNvGrpSpPr/>
          <p:nvPr/>
        </p:nvGrpSpPr>
        <p:grpSpPr>
          <a:xfrm>
            <a:off x="8973885" y="5602058"/>
            <a:ext cx="1218627" cy="559940"/>
            <a:chOff x="8973885" y="5609683"/>
            <a:chExt cx="1218627" cy="55994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F4BBD7-B88C-7736-A925-CAE6CB65F1CA}"/>
                </a:ext>
              </a:extLst>
            </p:cNvPr>
            <p:cNvSpPr txBox="1"/>
            <p:nvPr/>
          </p:nvSpPr>
          <p:spPr>
            <a:xfrm>
              <a:off x="9248651" y="5704987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52BEDC3-1555-CC73-240C-EE6A2FC04607}"/>
                </a:ext>
              </a:extLst>
            </p:cNvPr>
            <p:cNvSpPr/>
            <p:nvPr/>
          </p:nvSpPr>
          <p:spPr>
            <a:xfrm>
              <a:off x="8973885" y="5609683"/>
              <a:ext cx="1218627" cy="559940"/>
            </a:xfrm>
            <a:prstGeom prst="rect">
              <a:avLst/>
            </a:prstGeom>
            <a:noFill/>
            <a:ln w="31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9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8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697362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602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4A437-8534-D933-894D-F8440679C708}"/>
              </a:ext>
            </a:extLst>
          </p:cNvPr>
          <p:cNvSpPr txBox="1"/>
          <p:nvPr/>
        </p:nvSpPr>
        <p:spPr>
          <a:xfrm>
            <a:off x="1498158" y="6245192"/>
            <a:ext cx="99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입력</a:t>
            </a:r>
            <a:r>
              <a:rPr lang="en-GB" altLang="ko-KR" sz="1200"/>
              <a:t>: </a:t>
            </a:r>
            <a:r>
              <a:rPr lang="en-GB" sz="1200"/>
              <a:t>Known</a:t>
            </a: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DA3CAEDE-C6F1-0C61-20FE-2BA162263C41}"/>
              </a:ext>
            </a:extLst>
          </p:cNvPr>
          <p:cNvCxnSpPr>
            <a:cxnSpLocks/>
            <a:stCxn id="2" idx="3"/>
            <a:endCxn id="58" idx="2"/>
          </p:cNvCxnSpPr>
          <p:nvPr/>
        </p:nvCxnSpPr>
        <p:spPr>
          <a:xfrm flipV="1">
            <a:off x="2497342" y="6161998"/>
            <a:ext cx="488181" cy="221694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392541" y="5200316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0"/>
            <a:endCxn id="23" idx="1"/>
          </p:cNvCxnSpPr>
          <p:nvPr/>
        </p:nvCxnSpPr>
        <p:spPr>
          <a:xfrm rot="5400000" flipH="1" flipV="1">
            <a:off x="3057411" y="5266928"/>
            <a:ext cx="263242" cy="407018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648181" y="5488208"/>
            <a:ext cx="1534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</a:rPr>
              <a:t>※ </a:t>
            </a:r>
            <a:r>
              <a:rPr lang="ko-KR" altLang="en-US" sz="1000">
                <a:solidFill>
                  <a:srgbClr val="0070C0"/>
                </a:solidFill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</a:rPr>
              <a:t>(Side Effects)</a:t>
            </a:r>
            <a:endParaRPr lang="en-GB" sz="100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392541" y="4912424"/>
            <a:ext cx="99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58" idx="0"/>
            <a:endCxn id="61" idx="1"/>
          </p:cNvCxnSpPr>
          <p:nvPr/>
        </p:nvCxnSpPr>
        <p:spPr>
          <a:xfrm rot="5400000" flipH="1" flipV="1">
            <a:off x="2913465" y="5122982"/>
            <a:ext cx="551134" cy="407018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48180</TotalTime>
  <Words>386</Words>
  <Application>Microsoft Office PowerPoint</Application>
  <PresentationFormat>와이드스크린</PresentationFormat>
  <Paragraphs>195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67</cp:revision>
  <dcterms:created xsi:type="dcterms:W3CDTF">2024-03-03T08:08:09Z</dcterms:created>
  <dcterms:modified xsi:type="dcterms:W3CDTF">2024-10-27T15:18:50Z</dcterms:modified>
</cp:coreProperties>
</file>