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475" r:id="rId3"/>
    <p:sldId id="482" r:id="rId4"/>
    <p:sldId id="484" r:id="rId5"/>
    <p:sldId id="485" r:id="rId6"/>
    <p:sldId id="483" r:id="rId7"/>
    <p:sldId id="516" r:id="rId8"/>
    <p:sldId id="518" r:id="rId9"/>
    <p:sldId id="487" r:id="rId10"/>
    <p:sldId id="500" r:id="rId11"/>
    <p:sldId id="490" r:id="rId12"/>
    <p:sldId id="488" r:id="rId13"/>
    <p:sldId id="496" r:id="rId14"/>
    <p:sldId id="497" r:id="rId15"/>
    <p:sldId id="503" r:id="rId16"/>
    <p:sldId id="504" r:id="rId17"/>
    <p:sldId id="519" r:id="rId18"/>
    <p:sldId id="520" r:id="rId19"/>
    <p:sldId id="521" r:id="rId20"/>
    <p:sldId id="513" r:id="rId21"/>
    <p:sldId id="499" r:id="rId22"/>
    <p:sldId id="470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4" r:id="rId32"/>
    <p:sldId id="498" r:id="rId33"/>
    <p:sldId id="478" r:id="rId34"/>
    <p:sldId id="476" r:id="rId35"/>
    <p:sldId id="517" r:id="rId36"/>
    <p:sldId id="474" r:id="rId37"/>
    <p:sldId id="477" r:id="rId38"/>
    <p:sldId id="493" r:id="rId39"/>
    <p:sldId id="494" r:id="rId40"/>
    <p:sldId id="495" r:id="rId41"/>
    <p:sldId id="471" r:id="rId42"/>
    <p:sldId id="491" r:id="rId43"/>
    <p:sldId id="5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75"/>
            <p14:sldId id="482"/>
            <p14:sldId id="484"/>
            <p14:sldId id="485"/>
            <p14:sldId id="483"/>
            <p14:sldId id="516"/>
            <p14:sldId id="518"/>
            <p14:sldId id="487"/>
            <p14:sldId id="500"/>
            <p14:sldId id="490"/>
            <p14:sldId id="488"/>
            <p14:sldId id="496"/>
            <p14:sldId id="497"/>
            <p14:sldId id="503"/>
            <p14:sldId id="504"/>
            <p14:sldId id="519"/>
            <p14:sldId id="520"/>
            <p14:sldId id="521"/>
            <p14:sldId id="513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11/11/2024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11/11/2024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11/11/2024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11/11/2024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11/11/2024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11/11/2024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11/11/2024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11/11/2024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11/11/2024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11/11/2024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11/11/2024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FAB6D1-BEB2-5C73-20C1-74A41EF90CEB}"/>
              </a:ext>
            </a:extLst>
          </p:cNvPr>
          <p:cNvSpPr txBox="1"/>
          <p:nvPr/>
        </p:nvSpPr>
        <p:spPr>
          <a:xfrm>
            <a:off x="1755870" y="1666568"/>
            <a:ext cx="868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000" b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084638E-A02D-C1A3-4F67-13857F1F0F3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xmlns="" id="{25AF63BE-686B-0A8A-9CB2-1ABC9A024B73}"/>
                </a:ext>
              </a:extLst>
            </p:cNvPr>
            <p:cNvSpPr/>
            <p:nvPr/>
          </p:nvSpPr>
          <p:spPr>
            <a:xfrm rot="10800000">
              <a:off x="1130155" y="1273992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94804EFD-8B1B-75CC-7B6B-B647A3F9D1B4}"/>
                </a:ext>
              </a:extLst>
            </p:cNvPr>
            <p:cNvSpPr txBox="1"/>
            <p:nvPr/>
          </p:nvSpPr>
          <p:spPr>
            <a:xfrm>
              <a:off x="10276801" y="146942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4C5E5C02-EA3B-BC81-6F85-5DFC56CB2525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1F726410-87F4-20EC-8B6F-9BBBADEC7B91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BA088C3-8BD9-2A69-4590-8A77FBB16B1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165D224-E66F-1889-58AE-B36FE60C2E68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D74116C-6A28-1BD1-0B5C-18B4161CA86B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C97C731-0735-74DF-B9A9-4CEB8021821F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7C43E8C8-7FDC-BFD4-9CFD-AE687A887789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951B0239-6779-1A6C-A6DA-03FEC4F496F2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07643EB-F899-40B8-6E57-786DC628B61F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xmlns="" id="{E40680C8-3968-02AC-DB22-DC23D52DD97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0F5E65E5-87A0-A4DD-08D2-FAFCC92C2B01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2BD9A83F-5EF4-DD09-7FD2-A70294660C7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4CAB5A7-3133-8C2E-5389-801E1F535E49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E4730240-5777-1963-3729-F40B4073FD67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1C035AAB-A890-D582-F1EA-70D1EDAE0BBE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123ED311-0762-A1EB-FA72-6000D4C0D3B2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D939945-F3A0-80DC-42D3-80DF5DD832D8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1BFFDC88-4692-82E6-6475-98DCDF53BD45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4808B532-9978-FA82-E8D2-E0B6649D2B71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58C3F451-D80C-09DE-7552-D49A91DC4E2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2EE5552C-811B-86E5-DD56-91A6FAB31705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8345D969-50E8-A63A-B964-307D4E9C80D8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289FDDCC-ED5E-107C-CA06-42458F10610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68C76542-E7A4-35FB-C4ED-1898CA157FB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93CCA8FB-0719-D154-D163-1BBF1212EE23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277C1DC-A8DA-F0C8-3FA2-3707DA952658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5C309471-BE2F-3418-878F-BE660E7AD480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C6AABB0A-9A32-16D7-E8CA-F7FA548A9811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15868BE-89D1-77E7-7B36-D57F8B4AF0B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xmlns="" id="{3D9FF8A4-758C-6264-6AA0-9775D36308C5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xmlns="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xmlns="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xmlns="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xmlns="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xmlns="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xmlns="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xmlns="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xmlns="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xmlns="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xmlns="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xmlns="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xmlns="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xmlns="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xmlns="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xmlns="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xmlns="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xmlns="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xmlns="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xmlns="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xmlns="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xmlns="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xmlns="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xmlns="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xmlns="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xmlns="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xmlns="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xmlns="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xmlns="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xmlns="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xmlns="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xmlns="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xmlns="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xmlns="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xmlns="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xmlns="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xmlns="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xmlns="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xmlns="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5629070-97FF-A25F-F35A-309D41766E8B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559062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xmlns="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xmlns="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xmlns="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xmlns="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xmlns="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45533BC6-3273-D57B-7D4B-11FB5FB29E52}"/>
                </a:ext>
              </a:extLst>
            </p:cNvPr>
            <p:cNvSpPr txBox="1"/>
            <p:nvPr/>
          </p:nvSpPr>
          <p:spPr>
            <a:xfrm>
              <a:off x="4637416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xmlns="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xmlns="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xmlns="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xmlns="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xmlns="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xmlns="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xmlns="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E62A6FD0-6920-E5FF-CBF9-A9B6F9CF984D}"/>
                </a:ext>
              </a:extLst>
            </p:cNvPr>
            <p:cNvGrpSpPr/>
            <p:nvPr/>
          </p:nvGrpSpPr>
          <p:grpSpPr>
            <a:xfrm>
              <a:off x="5606905" y="2828960"/>
              <a:ext cx="929115" cy="585637"/>
              <a:chOff x="5606905" y="2828960"/>
              <a:chExt cx="929115" cy="585637"/>
            </a:xfrm>
            <a:solidFill>
              <a:schemeClr val="tx1"/>
            </a:solidFill>
          </p:grpSpPr>
          <p:sp>
            <p:nvSpPr>
              <p:cNvPr id="5" name="직사각형 4"/>
              <p:cNvSpPr/>
              <p:nvPr/>
            </p:nvSpPr>
            <p:spPr>
              <a:xfrm>
                <a:off x="5606905" y="3270597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606905" y="3049779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606905" y="2828960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1AF8057C-1A55-42F4-0B75-6E294C47793B}"/>
                </a:ext>
              </a:extLst>
            </p:cNvPr>
            <p:cNvSpPr/>
            <p:nvPr/>
          </p:nvSpPr>
          <p:spPr>
            <a:xfrm>
              <a:off x="2702558" y="3822676"/>
              <a:ext cx="1080000" cy="1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20BFEA92-2E3C-7785-0E2F-CA50F1DAE686}"/>
                </a:ext>
              </a:extLst>
            </p:cNvPr>
            <p:cNvSpPr/>
            <p:nvPr/>
          </p:nvSpPr>
          <p:spPr>
            <a:xfrm>
              <a:off x="2864558" y="398467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D82BF89C-2686-3F51-DB7B-756E7219D8EA}"/>
                </a:ext>
              </a:extLst>
            </p:cNvPr>
            <p:cNvSpPr/>
            <p:nvPr/>
          </p:nvSpPr>
          <p:spPr>
            <a:xfrm>
              <a:off x="3026558" y="4146676"/>
              <a:ext cx="432000" cy="43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D52912C0-E9A3-0B0C-062C-32AE459F13C3}"/>
                </a:ext>
              </a:extLst>
            </p:cNvPr>
            <p:cNvSpPr/>
            <p:nvPr/>
          </p:nvSpPr>
          <p:spPr>
            <a:xfrm>
              <a:off x="3134558" y="4254676"/>
              <a:ext cx="216000" cy="21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xmlns="" id="{FF3FC97B-0E72-A392-0242-E4634A2FDE8B}"/>
                </a:ext>
              </a:extLst>
            </p:cNvPr>
            <p:cNvSpPr/>
            <p:nvPr/>
          </p:nvSpPr>
          <p:spPr>
            <a:xfrm>
              <a:off x="1710966" y="4109912"/>
              <a:ext cx="1476041" cy="505528"/>
            </a:xfrm>
            <a:prstGeom prst="rightArrow">
              <a:avLst>
                <a:gd name="adj1" fmla="val 69807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99222BE1-FB36-2BEB-3FEE-F8D846643A0E}"/>
                </a:ext>
              </a:extLst>
            </p:cNvPr>
            <p:cNvSpPr txBox="1"/>
            <p:nvPr/>
          </p:nvSpPr>
          <p:spPr>
            <a:xfrm>
              <a:off x="1942258" y="4224177"/>
              <a:ext cx="820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chemeClr val="bg1"/>
                  </a:solidFill>
                </a:rPr>
                <a:t>Decorator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9DE7CC0-5DB9-3238-152F-2855D9399AA5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4E98F9E5-B020-C3A3-1507-ACC8CA3AC9EE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75CF204-4237-B882-A4DF-332DE770032F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4B2A6E3-73AE-2C35-9392-A76CFFF6E369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6AD1A083-CAB9-1797-A933-4646F5F40D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xmlns="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xmlns="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xmlns="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xmlns="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xmlns="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xmlns="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xmlns="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xmlns="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xmlns="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xmlns="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C08F6638-B136-269D-D2D6-8DBC50A0A805}"/>
                </a:ext>
              </a:extLst>
            </p:cNvPr>
            <p:cNvGrpSpPr/>
            <p:nvPr/>
          </p:nvGrpSpPr>
          <p:grpSpPr>
            <a:xfrm>
              <a:off x="4415461" y="2915049"/>
              <a:ext cx="6653857" cy="3657138"/>
              <a:chOff x="4415461" y="2915049"/>
              <a:chExt cx="6653857" cy="365713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35C75960-0617-C4E2-DAC3-0A09B6EC226A}"/>
                  </a:ext>
                </a:extLst>
              </p:cNvPr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D8716C80-8C38-FE80-67FF-BEAC147F993C}"/>
                  </a:ext>
                </a:extLst>
              </p:cNvPr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4449FD01-06F3-F9E1-361C-D21C13053139}"/>
                  </a:ext>
                </a:extLst>
              </p:cNvPr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xmlns="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xmlns="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xmlns="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xmlns="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xmlns="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xmlns="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xmlns="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xmlns="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xmlns="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xmlns="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4719AF6C-F9CE-A105-D5CC-C2BADC002114}"/>
              </a:ext>
            </a:extLst>
          </p:cNvPr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xmlns="" id="{1C3FE299-DE98-97E6-E8B2-3A8E8DD89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853231"/>
              <a:ext cx="4140419" cy="2280838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xmlns="" id="{58A09D33-A9AC-0963-D369-D2001A37A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22071"/>
              <a:ext cx="4140419" cy="2280838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xmlns="" id="{E21DDD55-D560-DDC3-A2F8-01B168B9E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5102" y="922071"/>
              <a:ext cx="4140419" cy="2280838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xmlns="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06499" y="3372768"/>
              <a:ext cx="1877674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xmlns="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xmlns="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xmlns="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xmlns="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xmlns="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xmlns="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xmlns="" id="{37A6C8C5-12E7-7BBC-1BA6-D8C2BC20670C}"/>
                </a:ext>
              </a:extLst>
            </p:cNvPr>
            <p:cNvSpPr/>
            <p:nvPr/>
          </p:nvSpPr>
          <p:spPr>
            <a:xfrm>
              <a:off x="10807372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xmlns="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295052" y="2383800"/>
              <a:ext cx="198448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xmlns="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xmlns="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xmlns="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xmlns="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xmlns="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xmlns="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xmlns="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xmlns="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xmlns="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xmlns="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xmlns="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xmlns="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xmlns="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xmlns="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xmlns="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xmlns="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xmlns="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01491" y="1049051"/>
              <a:ext cx="200988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48D613E9-8F26-D36A-3988-FB514C67B29E}"/>
                </a:ext>
              </a:extLst>
            </p:cNvPr>
            <p:cNvSpPr/>
            <p:nvPr/>
          </p:nvSpPr>
          <p:spPr>
            <a:xfrm>
              <a:off x="391381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xmlns="" id="{24F0603C-F699-A6B7-959E-D2890AE5C433}"/>
                </a:ext>
              </a:extLst>
            </p:cNvPr>
            <p:cNvGrpSpPr/>
            <p:nvPr/>
          </p:nvGrpSpPr>
          <p:grpSpPr>
            <a:xfrm>
              <a:off x="45466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xmlns="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xmlns="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xmlns="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xmlns="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xmlns="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81216" y="1170090"/>
              <a:ext cx="425955" cy="18387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xmlns="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xmlns="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xmlns="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xmlns="" id="{5CA5E81B-3323-1939-77CC-B1311183C1F7}"/>
                </a:ext>
              </a:extLst>
            </p:cNvPr>
            <p:cNvSpPr/>
            <p:nvPr/>
          </p:nvSpPr>
          <p:spPr>
            <a:xfrm>
              <a:off x="3913811" y="224221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xmlns="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xmlns="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xmlns="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xmlns="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xmlns="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xmlns="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295052" y="1049051"/>
              <a:ext cx="202203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xmlns="" id="{98CBE3D6-3526-5261-54A1-6DF3729963DB}"/>
                </a:ext>
              </a:extLst>
            </p:cNvPr>
            <p:cNvSpPr/>
            <p:nvPr/>
          </p:nvSpPr>
          <p:spPr>
            <a:xfrm>
              <a:off x="10807372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xmlns="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xmlns="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xmlns="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10700E4-BEC0-2257-C5A5-4FD0C22B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F63FBCF-8CE6-8E45-0BB0-62901CCA3A2D}"/>
              </a:ext>
            </a:extLst>
          </p:cNvPr>
          <p:cNvSpPr/>
          <p:nvPr/>
        </p:nvSpPr>
        <p:spPr>
          <a:xfrm>
            <a:off x="679807" y="843280"/>
            <a:ext cx="10832386" cy="5953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C40B0F1A-C031-4E01-8797-55DA937FDC08}"/>
              </a:ext>
            </a:extLst>
          </p:cNvPr>
          <p:cNvGrpSpPr/>
          <p:nvPr/>
        </p:nvGrpSpPr>
        <p:grpSpPr>
          <a:xfrm>
            <a:off x="4201288" y="929639"/>
            <a:ext cx="3740349" cy="5796477"/>
            <a:chOff x="4201288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9013706E-71EC-B0BD-0527-E6ED5AE33A5C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9D40631E-6704-CDEE-456F-EB4756D87945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B18DB26E-7518-CC1A-91A0-C155AA7E14B7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6F524C5-A56D-57CC-E1FE-8F9F5BC0A8ED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86AB7B3-53F8-AEB8-18F7-5A5843EB93C8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3843C5-5A69-DA5B-D5BA-6E7B1969B4A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899EE7A-225A-90B2-BB61-5E2232957BB5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1925AD6-B12D-3907-31CA-BD553D658A7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326767F-F581-BBE1-CFCD-18731636B7FE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CF5D97B-51EC-913A-1E12-C570490FC09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8E85ECB-E3EE-73E8-52D4-308A46E69EA4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9E05CC4-F508-A2A2-4FFF-F6C6E1F8C33E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C75A5049-C76E-EDA4-67E9-BF51D3CDCB3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33CE24C-FDF0-C193-0071-44A2D545522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5A493B4-937F-FBE8-2DFD-D85E3EA0B3FE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9AA1D61-629F-F0A1-9293-0520CB20A5D4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BB0389F-B9AF-A06B-734B-39DFF8B5A7AB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2549624-135E-6B61-BCB3-D3022EA9C91B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xmlns="" id="{9BFAAAF7-F813-9F93-46B7-A50939DB5F4A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68F7884F-6F50-C3E2-A367-2D26FF1B30D5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9327D5E2-3298-C157-A80C-C208E3097C4F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xmlns="" id="{98E701EC-5CDC-3E1A-D12F-55480B5D699C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CED3E43-FE71-0626-90AF-1C790361FB97}"/>
              </a:ext>
            </a:extLst>
          </p:cNvPr>
          <p:cNvSpPr txBox="1"/>
          <p:nvPr/>
        </p:nvSpPr>
        <p:spPr>
          <a:xfrm>
            <a:off x="4637414" y="3454034"/>
            <a:ext cx="138371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Input/Output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06E6A0E-FD0C-5052-904F-FE4A5061611E}"/>
              </a:ext>
            </a:extLst>
          </p:cNvPr>
          <p:cNvSpPr txBox="1"/>
          <p:nvPr/>
        </p:nvSpPr>
        <p:spPr>
          <a:xfrm>
            <a:off x="6877633" y="3679982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2D1A828F-AC98-FC7B-ECBE-BFBAFE100D7D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55CD2E9-29B0-AEA7-1837-5FE9A8A578CD}"/>
              </a:ext>
            </a:extLst>
          </p:cNvPr>
          <p:cNvSpPr txBox="1"/>
          <p:nvPr/>
        </p:nvSpPr>
        <p:spPr>
          <a:xfrm>
            <a:off x="5693795" y="58616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6DC6C599-23EB-DF8B-9D0D-85F85393A7F8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CDDA1BA8-B908-B175-DDAB-171ACAC01756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4EBA5333-D3D5-E77A-C219-9895D71557F3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7BD083DD-8CB6-1EFC-54AA-EEFF75E0FAE0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79C2CF97-4037-03D7-A2C6-BA1505A84B07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8101F3A8-C5E1-4986-07BB-C791997852A4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B3D31F2C-3F11-FEEB-D768-458293E1DD92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CD524486-0406-25E5-A663-0662931EC101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BA0CD1B1-E998-B8D7-A69F-06EBFA104D1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25DA0F56-0E1F-872D-DDCE-6A244115F541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8E925E7B-BA9C-C2DB-68B1-407BDE7F06FD}"/>
              </a:ext>
            </a:extLst>
          </p:cNvPr>
          <p:cNvSpPr txBox="1"/>
          <p:nvPr/>
        </p:nvSpPr>
        <p:spPr>
          <a:xfrm>
            <a:off x="1901255" y="103046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E3222F33-B806-8D15-AD76-F890C7020382}"/>
              </a:ext>
            </a:extLst>
          </p:cNvPr>
          <p:cNvSpPr txBox="1"/>
          <p:nvPr/>
        </p:nvSpPr>
        <p:spPr>
          <a:xfrm>
            <a:off x="8986749" y="1030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82C4B660-E099-34A8-E00C-87164D9926A4}"/>
              </a:ext>
            </a:extLst>
          </p:cNvPr>
          <p:cNvSpPr txBox="1"/>
          <p:nvPr/>
        </p:nvSpPr>
        <p:spPr>
          <a:xfrm>
            <a:off x="5228122" y="103046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B321A03-EFAB-D630-9ACB-AEEB26C42D90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0032D1E-58C3-DAE7-156B-A8728D7DB761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8FC37DD-04BD-2F13-E771-0E21A5176014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7793464-AAE8-F4AA-2688-B997BB4B2A50}"/>
              </a:ext>
            </a:extLst>
          </p:cNvPr>
          <p:cNvSpPr txBox="1"/>
          <p:nvPr/>
        </p:nvSpPr>
        <p:spPr>
          <a:xfrm>
            <a:off x="7623490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Output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284F60F2-A6ED-5D19-7E71-964957EB4EB9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C41A084A-1C16-4BEC-CB3B-1FF16A13DCC7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370602FB-E106-A91E-1538-782885767E2F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C0CD3A3F-320F-4A8F-796D-0FC8AF4C53B6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B986B9C-9676-530A-982E-43F7C48A7E0C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4F2C6FB-3092-96B6-B636-7029630226C3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6B925E6-2842-C35F-1621-2AE6F0494926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8B33055-B570-FE58-7BAE-508196B9B89A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09E1CF5D-9CC2-D310-DCA5-CC3FCFF89EE1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CBC33BAF-2E75-37B2-1528-40B8045F7999}"/>
              </a:ext>
            </a:extLst>
          </p:cNvPr>
          <p:cNvSpPr txBox="1"/>
          <p:nvPr/>
        </p:nvSpPr>
        <p:spPr>
          <a:xfrm>
            <a:off x="3470913" y="1718698"/>
            <a:ext cx="1523174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0BADAFC-92A6-0226-0059-47BAA1F9EF48}"/>
              </a:ext>
            </a:extLst>
          </p:cNvPr>
          <p:cNvSpPr txBox="1"/>
          <p:nvPr/>
        </p:nvSpPr>
        <p:spPr>
          <a:xfrm>
            <a:off x="3579918" y="2142309"/>
            <a:ext cx="1305165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 smtClean="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 smtClean="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 smtClean="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smtClean="0">
                  <a:solidFill>
                    <a:srgbClr val="1F2328"/>
                  </a:solidFill>
                  <a:latin typeface="Consolas" panose="020B0609020204030204" pitchFamily="49" charset="0"/>
                </a:rPr>
                <a:t>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EEC8A09B-0D33-E587-5BA5-953F5FBDE9BA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EFC4E2CF-8315-42B8-6D23-4A2852A7D2BA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FEDF8396-6B71-C38D-0873-E7BE1A9FB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C972C6B-9A2C-C96F-D86A-C3F4DBC2163F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F952C39C-74CA-AE10-CD3E-EFCA0D51CF1B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E54E4B-A415-2ED9-373D-CFF0E8DE31FD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3A02267B-258A-081D-BD08-EC2DA21721F7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05A58B6-5675-BE25-54D4-B7605934DC9D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9A3A5F89-2028-565E-6509-DFACC1B245B9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60D6062-0878-BDA6-F8F8-A74BE55F1306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95982729-793B-C373-86D2-6FD790F11B97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2B28250-5398-94B3-D578-E286BDAAF843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45738B6-0F72-A28C-5597-1010724B5CA0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588CBE3A-92EA-33A6-37CC-61002172104B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xmlns="" id="{2B1CFCFF-36B7-B840-DCFE-D5646547EDBB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06D551CC-96B2-EFC3-C598-8E4646D3863E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2D97DAFF-5E75-ABF7-47F4-5BA679D491BE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xmlns="" id="{2A81DD65-8C5F-0B2A-B4B4-850B28B4727D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1A5885A9-92A3-2219-248F-8FF8AE55437D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D1466D3-C283-C5CF-874D-19778EA03614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53208A05-DDBF-CCE4-E26A-4C8BCA88D5D4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383063A-0333-0B21-6D74-1EF3D75B3C10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6F3AC8F9-7D2E-65CC-64D5-52F33F6FA63D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181147A7-7BC8-C193-7673-464C2A88D0E1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E2A632C7-DF7E-052D-57F2-3E16E83C094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7E1E25CE-F2B4-21E7-33D3-D38C91CA4C14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9693B041-04EB-3EA6-706F-089FB002C35E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2FB53412-684A-8C72-6E67-9F867DD0F3BA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98D023A0-D19E-B701-3302-4B64758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A93A0ACB-0770-517A-0396-02B332A8CA00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0C6DC1C-BEBF-B75D-D278-C8370C9FD0E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6901569D-FC55-F28B-EF79-C086D4742EF2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84B534E-8326-8B90-D097-ACCBF34542B1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xmlns="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xmlns="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xmlns="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xmlns="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xmlns="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xmlns="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xmlns="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xmlns="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xmlns="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xmlns="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xmlns="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xmlns="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xmlns="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xmlns="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xmlns="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xmlns="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xmlns="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xmlns="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xmlns="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xmlns="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xmlns="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xmlns="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xmlns="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xmlns="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xmlns="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xmlns="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xmlns="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xmlns="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xmlns="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xmlns="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xmlns="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xmlns="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xmlns="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xmlns="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xmlns="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xmlns="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xmlns="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xmlns="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xmlns="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xmlns="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xmlns="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xmlns="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xmlns="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xmlns="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xmlns="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xmlns="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xmlns="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xmlns="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xmlns="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xmlns="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xmlns="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xmlns="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xmlns="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xmlns="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xmlns="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xmlns="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xmlns="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xmlns="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xmlns="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xmlns="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xmlns="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xmlns="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xmlns="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xmlns="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xmlns="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xmlns="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xmlns="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xmlns="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xmlns="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xmlns="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xmlns="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xmlns="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xmlns="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xmlns="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xmlns="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xmlns="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xmlns="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xmlns="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xmlns="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xmlns="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xmlns="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xmlns="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xmlns="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xmlns="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xmlns="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xmlns="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xmlns="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xmlns="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xmlns="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xmlns="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xmlns="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xmlns="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xmlns="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xmlns="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xmlns="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xmlns="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xmlns="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xmlns="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xmlns="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xmlns="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xmlns="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xmlns="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xmlns="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xmlns="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xmlns="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xmlns="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xmlns="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xmlns="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xmlns="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xmlns="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xmlns="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xmlns="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xmlns="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xmlns="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xmlns="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xmlns="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xmlns="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xmlns="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xmlns="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xmlns="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xmlns="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xmlns="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xmlns="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xmlns="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xmlns="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xmlns="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xmlns="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xmlns="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xmlns="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6B62538-6D3E-1C8D-279C-00716BC12B0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42DA99E-A426-3780-1F91-30B8C5DDA93F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8C3DC10-5C1C-F687-D4DE-127FF3EA0967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030C8D-341F-794B-1C80-CC901B76F5E4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1FA6676-64E4-96B1-0DE3-C0FDF35DA701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253CA0E-EE08-FC36-0F20-FC4B6665E382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313BBD8-53CC-1DDD-7D4B-CEA222BFD263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xmlns="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48686</TotalTime>
  <Words>1683</Words>
  <Application>Microsoft Office PowerPoint</Application>
  <PresentationFormat>와이드스크린</PresentationFormat>
  <Paragraphs>970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Calibri Light</vt:lpstr>
      <vt:lpstr>Consolas</vt:lpstr>
      <vt:lpstr>Microsoft Sans Serif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Windows 사용자</cp:lastModifiedBy>
  <cp:revision>100</cp:revision>
  <dcterms:created xsi:type="dcterms:W3CDTF">2024-03-03T08:08:09Z</dcterms:created>
  <dcterms:modified xsi:type="dcterms:W3CDTF">2024-11-11T00:04:36Z</dcterms:modified>
</cp:coreProperties>
</file>