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82" r:id="rId3"/>
    <p:sldId id="484" r:id="rId4"/>
    <p:sldId id="485" r:id="rId5"/>
    <p:sldId id="483" r:id="rId6"/>
    <p:sldId id="470" r:id="rId7"/>
    <p:sldId id="475" r:id="rId8"/>
    <p:sldId id="473" r:id="rId9"/>
    <p:sldId id="480" r:id="rId10"/>
    <p:sldId id="481" r:id="rId11"/>
    <p:sldId id="479" r:id="rId12"/>
    <p:sldId id="487" r:id="rId13"/>
    <p:sldId id="488" r:id="rId14"/>
    <p:sldId id="478" r:id="rId15"/>
    <p:sldId id="476" r:id="rId16"/>
    <p:sldId id="474" r:id="rId17"/>
    <p:sldId id="477" r:id="rId18"/>
    <p:sldId id="4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82"/>
            <p14:sldId id="484"/>
            <p14:sldId id="485"/>
            <p14:sldId id="483"/>
            <p14:sldId id="470"/>
            <p14:sldId id="475"/>
            <p14:sldId id="473"/>
            <p14:sldId id="480"/>
            <p14:sldId id="481"/>
            <p14:sldId id="479"/>
            <p14:sldId id="487"/>
            <p14:sldId id="488"/>
          </p14:sldIdLst>
        </p14:section>
        <p14:section name="백업" id="{DF57283A-6A0D-4BDC-9D6D-D4922FAF628A}">
          <p14:sldIdLst>
            <p14:sldId id="478"/>
            <p14:sldId id="476"/>
            <p14:sldId id="474"/>
            <p14:sldId id="477"/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29/10/2024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29/10/2024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29/10/2024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29/10/2024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29/10/2024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84884" y="1666568"/>
            <a:ext cx="8622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/>
              <a:t>Better code with Doamin-Driven Design</a:t>
            </a:r>
            <a:endParaRPr lang="en-GB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4140AA2-26B7-24DE-6305-774A8F602565}"/>
              </a:ext>
            </a:extLst>
          </p:cNvPr>
          <p:cNvSpPr/>
          <p:nvPr/>
        </p:nvSpPr>
        <p:spPr>
          <a:xfrm rot="10800000">
            <a:off x="1130155" y="1273991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0225798-7473-A9C6-24D2-F883E0D9E53A}"/>
              </a:ext>
            </a:extLst>
          </p:cNvPr>
          <p:cNvSpPr/>
          <p:nvPr/>
        </p:nvSpPr>
        <p:spPr>
          <a:xfrm>
            <a:off x="5021349" y="5152787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2EBE1F-E357-7808-F060-11D9CEEF3350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D530A9-AC22-74D9-CC3E-72694D090C67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2550C-D53F-D2B7-0AC3-29A17B1A8FCB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865B47-B46F-A5B5-8F8E-CB41686A85CC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6C1251-CBBB-4412-EEA2-0250F88A6503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6BB2DC-B532-23D0-C92E-F5F34E21E65C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2CEC0C-2862-640A-DBD6-0189C74C9541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5D6BAD-CD69-A366-3500-909465A2E4D8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B7B9AC-4263-D42F-5CB2-AF0DE06BB4F5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AE0418A-D5DB-AE48-EB98-713DAA82868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EBCCF7-7671-A484-B8A3-81D93FB1BCAF}"/>
              </a:ext>
            </a:extLst>
          </p:cNvPr>
          <p:cNvSpPr/>
          <p:nvPr/>
        </p:nvSpPr>
        <p:spPr>
          <a:xfrm>
            <a:off x="1409272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4DF76-04E3-A164-0F45-1692A5CABB71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FD22F1-1DB8-BF3B-50FD-987384862CEE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558574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F8EBCB-0129-8F4A-0539-C27A5153AF04}"/>
              </a:ext>
            </a:extLst>
          </p:cNvPr>
          <p:cNvSpPr/>
          <p:nvPr/>
        </p:nvSpPr>
        <p:spPr>
          <a:xfrm>
            <a:off x="5021349" y="2465966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CCEE5-07F4-921C-09A6-4FB63FF05C81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D7A77D-E7B5-391C-499D-C5DFE0F9F6D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42E29-D5C0-C93D-6697-42FAA547D52F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0B45ED-A5A6-0B7E-BE56-9434DD732DDE}"/>
              </a:ext>
            </a:extLst>
          </p:cNvPr>
          <p:cNvSpPr/>
          <p:nvPr/>
        </p:nvSpPr>
        <p:spPr>
          <a:xfrm>
            <a:off x="8633426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5A8AD6-2A6B-4991-1B26-80A551DDFDE4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10C16-5D4C-9638-C8EB-9821DE092577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210A65-EF13-BA15-C0BD-7FFFB8692909}"/>
              </a:ext>
            </a:extLst>
          </p:cNvPr>
          <p:cNvSpPr/>
          <p:nvPr/>
        </p:nvSpPr>
        <p:spPr>
          <a:xfrm>
            <a:off x="8633425" y="3930583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E04B3-5BB3-B660-530B-7E0338EFA5E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8CF25-3BE8-F385-EF78-1B3212AE26C9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6A0A740-2B8A-3EE1-701C-AD5F1DA0273E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170651" y="3192865"/>
            <a:ext cx="1462774" cy="11820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17C8A5-C6AD-9962-A01A-2C9EB513F471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F5F8DB-549A-3958-B274-805DD91AA04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05A9C4-3352-5A6E-350C-53167E9B233D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170651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469AD98-8689-11EC-C586-05CA09EF03C7}"/>
              </a:ext>
            </a:extLst>
          </p:cNvPr>
          <p:cNvSpPr/>
          <p:nvPr/>
        </p:nvSpPr>
        <p:spPr>
          <a:xfrm>
            <a:off x="6738319" y="3031048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8334F9-2633-C2A7-B4DB-CD3F4D6F742C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7EC27-30B5-E5ED-2DEC-8FAA5DF644AE}"/>
              </a:ext>
            </a:extLst>
          </p:cNvPr>
          <p:cNvSpPr txBox="1"/>
          <p:nvPr/>
        </p:nvSpPr>
        <p:spPr>
          <a:xfrm>
            <a:off x="10739081" y="1273990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212565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6524C0E-7E97-70E3-93B4-8C4D062DBADC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BD5CF48-FE46-7203-F42F-B229B0F96AD4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C34EC28-F6D1-7CF5-C6ED-3C3EA7F4C2DC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6C1546-9D7D-8347-EEC9-C8E6CE8AF4CE}"/>
              </a:ext>
            </a:extLst>
          </p:cNvPr>
          <p:cNvSpPr/>
          <p:nvPr/>
        </p:nvSpPr>
        <p:spPr>
          <a:xfrm>
            <a:off x="5021348" y="5152787"/>
            <a:ext cx="2149304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BAA972-6A5F-5F5C-D8DE-47B85FB29A4B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5B4BDB-070F-A0A7-188A-8E56880E059B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14FCE-E6A4-7190-BFF3-8E187F3D506B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40C961-B17B-CDA0-7514-B23B082789C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0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813E16-8F3C-DBC7-4C5F-AF3FD2A4C6FB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39D156-3094-343B-6C5B-D065B0644217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0AC123-CC2E-9D5E-B26E-BDD747C8A036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308127-2CDC-91A2-E16C-77B5CF2F7C50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9A04A-019A-506F-BD20-885B8D90FE68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BD7EF3F-438D-B70E-3CEE-90AC9267314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65AA8B-ACF2-E642-553E-3BCD2B2F31DC}"/>
              </a:ext>
            </a:extLst>
          </p:cNvPr>
          <p:cNvSpPr/>
          <p:nvPr/>
        </p:nvSpPr>
        <p:spPr>
          <a:xfrm>
            <a:off x="1409271" y="2465966"/>
            <a:ext cx="2149304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736F8-95E2-FB74-1BAF-4EC97338F5E6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3B821E0-EBF0-3955-A273-4DCB9544E394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558575" y="2910323"/>
            <a:ext cx="64138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BEED6-367E-7244-0121-C3D18A3075F2}"/>
              </a:ext>
            </a:extLst>
          </p:cNvPr>
          <p:cNvSpPr/>
          <p:nvPr/>
        </p:nvSpPr>
        <p:spPr>
          <a:xfrm>
            <a:off x="5021348" y="2465966"/>
            <a:ext cx="2149304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8ED46-674B-130B-2B99-4789C5744286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44CBE4-252A-C6CC-0AB6-DE4AB8285645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DA34C-5DBA-26AF-2C58-9BE331F38E62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79B02D-683D-FCB2-08A6-188961694AF2}"/>
              </a:ext>
            </a:extLst>
          </p:cNvPr>
          <p:cNvSpPr/>
          <p:nvPr/>
        </p:nvSpPr>
        <p:spPr>
          <a:xfrm>
            <a:off x="8633425" y="2465966"/>
            <a:ext cx="2149304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8EBF10-CB3F-9292-DEF3-BFF6D5C664DB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4BC19-3F22-E7D6-D147-7F639CAA64E8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EBC254-8196-061D-9C55-57704EC87BF3}"/>
              </a:ext>
            </a:extLst>
          </p:cNvPr>
          <p:cNvSpPr/>
          <p:nvPr/>
        </p:nvSpPr>
        <p:spPr>
          <a:xfrm>
            <a:off x="8633424" y="3930583"/>
            <a:ext cx="2149304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99A46-68E3-8EAC-9C6F-505BE2F69332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2E7AB-94E3-98D0-E7BF-0836563C1A14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E310916-4662-CFBE-C72B-79442BBEA21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92865"/>
            <a:ext cx="512740" cy="11820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2DC353-BB80-0AFE-564A-65356F41D56F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6FEDDB-E9C5-EC46-9AE4-0EECD12CF95B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F9013-48AD-0400-6613-EB510A3FC631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170652" y="2910323"/>
            <a:ext cx="596386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00FE8B-7B94-7E27-DDF1-E5FBACC0F35C}"/>
              </a:ext>
            </a:extLst>
          </p:cNvPr>
          <p:cNvSpPr/>
          <p:nvPr/>
        </p:nvSpPr>
        <p:spPr>
          <a:xfrm>
            <a:off x="6738320" y="3031048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3ED073-1A56-831E-4C41-92D44A889FD0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8ED6DEC-05E0-BCCA-891D-AF5B7D01452E}"/>
              </a:ext>
            </a:extLst>
          </p:cNvPr>
          <p:cNvSpPr/>
          <p:nvPr/>
        </p:nvSpPr>
        <p:spPr>
          <a:xfrm>
            <a:off x="4199962" y="2820323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162C825-A0EA-421C-242B-369E1C44BB36}"/>
              </a:ext>
            </a:extLst>
          </p:cNvPr>
          <p:cNvSpPr/>
          <p:nvPr/>
        </p:nvSpPr>
        <p:spPr>
          <a:xfrm rot="16200000">
            <a:off x="4373131" y="284012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3DF7CE-9D71-75F4-42BE-3B3E599D75ED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910323"/>
            <a:ext cx="49701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A8864D4-2099-C336-904D-466789A51392}"/>
              </a:ext>
            </a:extLst>
          </p:cNvPr>
          <p:cNvSpPr/>
          <p:nvPr/>
        </p:nvSpPr>
        <p:spPr>
          <a:xfrm>
            <a:off x="7767038" y="2820323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F7794F0-D495-D08F-F2FE-190B3D78419A}"/>
              </a:ext>
            </a:extLst>
          </p:cNvPr>
          <p:cNvSpPr/>
          <p:nvPr/>
        </p:nvSpPr>
        <p:spPr>
          <a:xfrm rot="16200000">
            <a:off x="7969484" y="284012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AFFACE1-3C1F-8DE6-C3D2-9C857D9613C2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910324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BF3D4E67-8309-2EAD-F355-3C5271185C02}"/>
              </a:ext>
            </a:extLst>
          </p:cNvPr>
          <p:cNvSpPr/>
          <p:nvPr/>
        </p:nvSpPr>
        <p:spPr>
          <a:xfrm>
            <a:off x="7756236" y="310286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BF4F777-985E-BE9D-FB7F-2673558B1BA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170652" y="3192864"/>
            <a:ext cx="585584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7806734D-BDD7-871C-1A60-FF9EFFD1C9CF}"/>
              </a:ext>
            </a:extLst>
          </p:cNvPr>
          <p:cNvSpPr/>
          <p:nvPr/>
        </p:nvSpPr>
        <p:spPr>
          <a:xfrm rot="16200000">
            <a:off x="7969484" y="312266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025D35-D119-2183-4F49-F9265295DF73}"/>
              </a:ext>
            </a:extLst>
          </p:cNvPr>
          <p:cNvSpPr txBox="1"/>
          <p:nvPr/>
        </p:nvSpPr>
        <p:spPr>
          <a:xfrm>
            <a:off x="419985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69B749-8216-005B-F87C-2390CD579099}"/>
              </a:ext>
            </a:extLst>
          </p:cNvPr>
          <p:cNvSpPr txBox="1"/>
          <p:nvPr/>
        </p:nvSpPr>
        <p:spPr>
          <a:xfrm>
            <a:off x="7111467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37114B1-BB58-DB8F-A550-C36012D6A9FB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F703C43-DD6B-C75D-AA41-B1DC6F5AF26E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596D319-A124-1976-6D07-049BCD18A7A0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2393D52-9929-84B6-3AC5-579CEC708486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6671BC-3944-FFA3-8F7E-BB2A6D478F1D}"/>
              </a:ext>
            </a:extLst>
          </p:cNvPr>
          <p:cNvSpPr txBox="1"/>
          <p:nvPr/>
        </p:nvSpPr>
        <p:spPr>
          <a:xfrm>
            <a:off x="10739081" y="1273990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3C74C7-3AC4-0676-168F-5037F4043C2E}"/>
              </a:ext>
            </a:extLst>
          </p:cNvPr>
          <p:cNvSpPr txBox="1"/>
          <p:nvPr/>
        </p:nvSpPr>
        <p:spPr>
          <a:xfrm>
            <a:off x="845885" y="126910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206813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509C8D-9666-B92F-FE5C-FDDB574712F6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B62538-6D3E-1C8D-279C-00716BC12B0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2DA99E-A426-3780-1F91-30B8C5DDA93F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C3DC10-5C1C-F687-D4DE-127FF3EA0967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C2C8D67-2195-7CD0-EBCD-DBFCB6798F56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7B04A6F-8D4F-8DCC-66B9-1937E7491521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D5A29AF-C69D-4731-9278-2A8BCAC3B11E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5EF09BA-A77F-B086-5002-215665F6DD1E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DDE0616-A15F-933B-61CA-96EBA48B79DC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085F6BD1-9A47-8CFE-A030-E99A54BE896B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864995B-67CD-6591-7EC6-5581B9E9C8F3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B45A6769-ED4F-B8AF-C2B1-F214A38C95F5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39B8BF-F229-397A-07F2-115E98BE457B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8634CA-FB99-2E52-2464-183ADFA5D4E4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4D5A7BB-A280-C548-4EE2-393A2CA22458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61B1EE-69EC-95FB-53BF-4E98684C8D1B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AB7221B-B289-2CBD-28C8-71434487A707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1273990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126910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7F9842F4-DCC3-23CF-11A3-74EF44695799}"/>
              </a:ext>
            </a:extLst>
          </p:cNvPr>
          <p:cNvSpPr/>
          <p:nvPr/>
        </p:nvSpPr>
        <p:spPr>
          <a:xfrm rot="10800000">
            <a:off x="7967884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9CEF337-A884-0FA4-A4F7-993217AADDEA}"/>
              </a:ext>
            </a:extLst>
          </p:cNvPr>
          <p:cNvSpPr/>
          <p:nvPr/>
        </p:nvSpPr>
        <p:spPr>
          <a:xfrm>
            <a:off x="1161804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73F803A2-9C68-ECDF-F7C5-4C836F889807}"/>
              </a:ext>
            </a:extLst>
          </p:cNvPr>
          <p:cNvSpPr/>
          <p:nvPr/>
        </p:nvSpPr>
        <p:spPr>
          <a:xfrm>
            <a:off x="4229520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72112-8D34-8FF4-36E9-1CC31A974BBB}"/>
              </a:ext>
            </a:extLst>
          </p:cNvPr>
          <p:cNvSpPr txBox="1"/>
          <p:nvPr/>
        </p:nvSpPr>
        <p:spPr>
          <a:xfrm>
            <a:off x="5741473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B80B5F-CFB3-E11A-205B-A20B5D619AD7}"/>
              </a:ext>
            </a:extLst>
          </p:cNvPr>
          <p:cNvSpPr txBox="1"/>
          <p:nvPr/>
        </p:nvSpPr>
        <p:spPr>
          <a:xfrm>
            <a:off x="2063547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01C25-0DEF-9CA7-A4E7-85DFCF79DB3F}"/>
              </a:ext>
            </a:extLst>
          </p:cNvPr>
          <p:cNvSpPr txBox="1"/>
          <p:nvPr/>
        </p:nvSpPr>
        <p:spPr>
          <a:xfrm>
            <a:off x="9287701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40919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409452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D2FED54-394B-18C0-9AB0-505E73905EF6}"/>
              </a:ext>
            </a:extLst>
          </p:cNvPr>
          <p:cNvGrpSpPr/>
          <p:nvPr/>
        </p:nvGrpSpPr>
        <p:grpSpPr>
          <a:xfrm>
            <a:off x="1736407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B18C55E-7183-0D5E-E835-2B189502B781}"/>
              </a:ext>
            </a:extLst>
          </p:cNvPr>
          <p:cNvGrpSpPr/>
          <p:nvPr/>
        </p:nvGrpSpPr>
        <p:grpSpPr>
          <a:xfrm>
            <a:off x="8665073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10A21AB-7E34-1D5D-35D7-312AC45655EF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52332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82143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306297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87377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103111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043E3BC-9B60-9F75-6D62-454F25EA953A}"/>
              </a:ext>
            </a:extLst>
          </p:cNvPr>
          <p:cNvGrpSpPr/>
          <p:nvPr/>
        </p:nvGrpSpPr>
        <p:grpSpPr>
          <a:xfrm>
            <a:off x="5118844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91407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205500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4231610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 rot="16200000">
            <a:off x="4404779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55979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98686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8001132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B96140C-38D7-1B02-C85D-26425D2A6EF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52332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850082BE-72D2-C84E-1DC7-6F2A8C6B33B2}"/>
              </a:ext>
            </a:extLst>
          </p:cNvPr>
          <p:cNvSpPr/>
          <p:nvPr/>
        </p:nvSpPr>
        <p:spPr>
          <a:xfrm>
            <a:off x="7787884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644900C-6791-6364-4621-CF02CC90951F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87377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40BA0E51-E981-57A8-DDCE-FC44F42AF8F3}"/>
              </a:ext>
            </a:extLst>
          </p:cNvPr>
          <p:cNvSpPr/>
          <p:nvPr/>
        </p:nvSpPr>
        <p:spPr>
          <a:xfrm rot="16200000">
            <a:off x="8001132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352294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7024697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12E7557-0C19-D717-5F02-62683E72C9E6}"/>
              </a:ext>
            </a:extLst>
          </p:cNvPr>
          <p:cNvGrpSpPr/>
          <p:nvPr/>
        </p:nvGrpSpPr>
        <p:grpSpPr>
          <a:xfrm>
            <a:off x="4232936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18DA9F0-0BAE-A5F7-42D4-27DC6C76F8BE}"/>
              </a:ext>
            </a:extLst>
          </p:cNvPr>
          <p:cNvSpPr txBox="1"/>
          <p:nvPr/>
        </p:nvSpPr>
        <p:spPr>
          <a:xfrm>
            <a:off x="4593244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0767B1-2FC6-D572-6F0B-DFC65821A6FF}"/>
              </a:ext>
            </a:extLst>
          </p:cNvPr>
          <p:cNvSpPr txBox="1"/>
          <p:nvPr/>
        </p:nvSpPr>
        <p:spPr>
          <a:xfrm>
            <a:off x="10770729" y="2777545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5E8864-C352-A571-D0A1-4935568A4AF8}"/>
              </a:ext>
            </a:extLst>
          </p:cNvPr>
          <p:cNvSpPr txBox="1"/>
          <p:nvPr/>
        </p:nvSpPr>
        <p:spPr>
          <a:xfrm>
            <a:off x="877533" y="2772662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36885-F997-244C-69DD-9D99AF850960}"/>
              </a:ext>
            </a:extLst>
          </p:cNvPr>
          <p:cNvSpPr txBox="1"/>
          <p:nvPr/>
        </p:nvSpPr>
        <p:spPr>
          <a:xfrm>
            <a:off x="5541899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4F4FC7D-EFED-5117-C483-217745E8C602}"/>
              </a:ext>
            </a:extLst>
          </p:cNvPr>
          <p:cNvGrpSpPr/>
          <p:nvPr/>
        </p:nvGrpSpPr>
        <p:grpSpPr>
          <a:xfrm>
            <a:off x="4238338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4B9BFC8-EFC0-F0F0-CE49-DB2894FBAD23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E612E54-BBF4-FB7A-A8AE-8192EA0579C1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F42BDBF-F578-210F-B7D3-17B90B284FDC}"/>
              </a:ext>
            </a:extLst>
          </p:cNvPr>
          <p:cNvCxnSpPr>
            <a:cxnSpLocks/>
          </p:cNvCxnSpPr>
          <p:nvPr/>
        </p:nvCxnSpPr>
        <p:spPr>
          <a:xfrm>
            <a:off x="4238338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6E8A74-0248-A8D8-43D4-7DD8F90BB993}"/>
              </a:ext>
            </a:extLst>
          </p:cNvPr>
          <p:cNvSpPr txBox="1"/>
          <p:nvPr/>
        </p:nvSpPr>
        <p:spPr>
          <a:xfrm>
            <a:off x="5322651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9C6558-CD0E-EB59-12CE-DD0B13E16779}"/>
              </a:ext>
            </a:extLst>
          </p:cNvPr>
          <p:cNvSpPr txBox="1"/>
          <p:nvPr/>
        </p:nvSpPr>
        <p:spPr>
          <a:xfrm>
            <a:off x="1376959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F98ACC-D581-C732-675E-6926A15D2AFA}"/>
              </a:ext>
            </a:extLst>
          </p:cNvPr>
          <p:cNvSpPr txBox="1"/>
          <p:nvPr/>
        </p:nvSpPr>
        <p:spPr>
          <a:xfrm>
            <a:off x="8595076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F31F549-C7D2-1AA7-F572-0C3E51935E50}"/>
              </a:ext>
            </a:extLst>
          </p:cNvPr>
          <p:cNvGrpSpPr/>
          <p:nvPr/>
        </p:nvGrpSpPr>
        <p:grpSpPr>
          <a:xfrm>
            <a:off x="1161804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CD4544D-FD38-38E8-5323-73544998C0A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4EC144D-D95A-3BC4-EFFA-E25A7BE3B00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B14BB165-E380-B776-2002-BA226E341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A19D4B4-12DC-86A5-EF02-AEF3D2FBC53C}"/>
              </a:ext>
            </a:extLst>
          </p:cNvPr>
          <p:cNvSpPr txBox="1"/>
          <p:nvPr/>
        </p:nvSpPr>
        <p:spPr>
          <a:xfrm>
            <a:off x="5323600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E6568A-BB1E-0E74-D132-FEB03338E695}"/>
              </a:ext>
            </a:extLst>
          </p:cNvPr>
          <p:cNvSpPr txBox="1"/>
          <p:nvPr/>
        </p:nvSpPr>
        <p:spPr>
          <a:xfrm>
            <a:off x="5160092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30C1127-4AFC-BAA2-A45E-B15FAE01F918}"/>
              </a:ext>
            </a:extLst>
          </p:cNvPr>
          <p:cNvGrpSpPr/>
          <p:nvPr/>
        </p:nvGrpSpPr>
        <p:grpSpPr>
          <a:xfrm>
            <a:off x="5118844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6453CBA-1C52-4965-E2FF-0A58055A3BA2}"/>
              </a:ext>
            </a:extLst>
          </p:cNvPr>
          <p:cNvGrpSpPr/>
          <p:nvPr/>
        </p:nvGrpSpPr>
        <p:grpSpPr>
          <a:xfrm>
            <a:off x="8665073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2E23A-575A-05FA-8F6B-2D4E55AAF933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76CC02-020C-DEF5-D4B0-BE29BA014E53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C904D-C54D-BCC5-F5A5-9D7F3E344860}"/>
              </a:ext>
            </a:extLst>
          </p:cNvPr>
          <p:cNvSpPr txBox="1"/>
          <p:nvPr/>
        </p:nvSpPr>
        <p:spPr>
          <a:xfrm>
            <a:off x="2167173" y="189449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테스트 피라미드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CF33277-C5E4-3F6E-EF7D-B5095B6627F7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C29FA1-141D-D544-CBA2-CEC64E52F1E5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06CD80-8FF6-C28E-BE5B-3597AD87494B}"/>
                </a:ext>
              </a:extLst>
            </p:cNvPr>
            <p:cNvSpPr txBox="1"/>
            <p:nvPr/>
          </p:nvSpPr>
          <p:spPr>
            <a:xfrm>
              <a:off x="1991232" y="3669366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도메인 주도 설계</a:t>
              </a:r>
              <a:endParaRPr lang="en-GB" b="1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76AC0-D222-D768-2716-D0F326766BAD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DE410-3789-57E2-99DA-FEE275CB0779}"/>
              </a:ext>
            </a:extLst>
          </p:cNvPr>
          <p:cNvSpPr txBox="1"/>
          <p:nvPr/>
        </p:nvSpPr>
        <p:spPr>
          <a:xfrm>
            <a:off x="8564378" y="1768646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컨테이너</a:t>
            </a:r>
            <a:endParaRPr lang="en-GB" altLang="ko-KR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pPr algn="ctr"/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오케스트레이션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6A3BC4-0E2A-409E-899A-E857EC5C5E8B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ACA363-8D20-A46B-C931-D800889886B7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BC89ED-E2F2-E68A-77C5-C1C09FD1E4D8}"/>
                </a:ext>
              </a:extLst>
            </p:cNvPr>
            <p:cNvSpPr txBox="1"/>
            <p:nvPr/>
          </p:nvSpPr>
          <p:spPr>
            <a:xfrm>
              <a:off x="8619269" y="366936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관찰 가능성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B11F29-23D3-935B-907A-8DCC06007F74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6B8B6-B1EE-B21A-7BE8-61268718E61D}"/>
              </a:ext>
            </a:extLst>
          </p:cNvPr>
          <p:cNvSpPr txBox="1"/>
          <p:nvPr/>
        </p:nvSpPr>
        <p:spPr>
          <a:xfrm>
            <a:off x="8396063" y="514932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사이트 정적 생성기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61091-279F-E396-019B-AE752C2C2811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E36A4D-88AF-9280-C933-68901D900538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C2692C-AB2A-B4EC-EF01-F4ACE0D24CF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883C91-7091-AC4E-251E-DAACE030FE0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386758-C852-22A4-C4CA-1C72DE491394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0889C6-56B4-13DB-718C-8CBF7EA16D9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65B8DB-800A-8525-1A07-F45016CF7B8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537987-6AA4-B6D9-CAE3-4214EC4C7D09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6D2098-393D-22EE-C113-D28B6993D692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4BFCD-2858-D724-D2EB-E10E2CA9E24A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AF24F5-146C-5700-1F0E-7DD4D081FAA3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E9E98B-A3ED-A5E3-05BA-457B520E1279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50B63-CBFB-BE17-CA81-73224330DDEF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0D6F2A-06EF-379A-F260-5BB51B3A5D47}"/>
              </a:ext>
            </a:extLst>
          </p:cNvPr>
          <p:cNvSpPr txBox="1"/>
          <p:nvPr/>
        </p:nvSpPr>
        <p:spPr>
          <a:xfrm>
            <a:off x="2140724" y="3052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지속</a:t>
            </a:r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 가능한 코드</a:t>
            </a:r>
            <a:endParaRPr lang="en-GB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8DD4B-25E3-139F-2D7A-92E7CC15BED4}"/>
              </a:ext>
            </a:extLst>
          </p:cNvPr>
          <p:cNvSpPr txBox="1"/>
          <p:nvPr/>
        </p:nvSpPr>
        <p:spPr>
          <a:xfrm>
            <a:off x="8511480" y="3052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측정</a:t>
            </a:r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 가능한 코드</a:t>
            </a:r>
            <a:endParaRPr lang="en-GB" b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929B1A9-8D73-A5F7-DF95-022B030F26B5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B09E391-DA64-CAEB-0CB1-968CBBC53DD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CDC5109-CB54-12FC-54B8-5ADBD1B46CE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44AA8B2-86AF-7079-B011-EF00F3B627FD}"/>
              </a:ext>
            </a:extLst>
          </p:cNvPr>
          <p:cNvSpPr txBox="1"/>
          <p:nvPr/>
        </p:nvSpPr>
        <p:spPr>
          <a:xfrm>
            <a:off x="5467967" y="30525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인프라 </a:t>
            </a:r>
            <a:r>
              <a:rPr lang="ko-KR" altLang="en-US" b="1">
                <a:solidFill>
                  <a:srgbClr val="C00000"/>
                </a:solidFill>
              </a:rPr>
              <a:t>자동화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24816C-D8BA-2642-B73D-108AFF594C44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67E3A-9975-8F98-EEB2-FFE6E9FAB1AB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C4E2CF-8315-42B8-6D23-4A2852A7D2BA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DF8396-6B71-C38D-0873-E7BE1A9FB5D5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72C6B-9A2C-C96F-D86A-C3F4DBC2163F}"/>
              </a:ext>
            </a:extLst>
          </p:cNvPr>
          <p:cNvSpPr txBox="1"/>
          <p:nvPr/>
        </p:nvSpPr>
        <p:spPr>
          <a:xfrm>
            <a:off x="2390119" y="189449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Test Pyramid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564E9D4-A7A5-2469-5654-07608EE2D9FD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779892" y="366936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02267B-258A-081D-BD08-EC2DA21721F7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A58B6-5675-BE25-54D4-B7605934DC9D}"/>
              </a:ext>
            </a:extLst>
          </p:cNvPr>
          <p:cNvSpPr txBox="1"/>
          <p:nvPr/>
        </p:nvSpPr>
        <p:spPr>
          <a:xfrm>
            <a:off x="8223612" y="1907145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Container Orchestration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49988D4-27B2-647C-67FA-6974F20C393C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588460" y="366936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82729-793B-C373-86D2-6FD790F11B97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28250-5398-94B3-D578-E286BDAAF843}"/>
              </a:ext>
            </a:extLst>
          </p:cNvPr>
          <p:cNvSpPr txBox="1"/>
          <p:nvPr/>
        </p:nvSpPr>
        <p:spPr>
          <a:xfrm>
            <a:off x="8388337" y="5149325"/>
            <a:ext cx="21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Static Site 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738B6-0F72-A28C-5597-1010724B5CA0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CBE3A-92EA-33A6-37CC-61002172104B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1CFCFF-36B7-B840-DCFE-D5646547EDBB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D551CC-96B2-EFC3-C598-8E4646D3863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97DAFF-5E75-ABF7-47F4-5BA679D491B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81DD65-8C5F-0B2A-B4B4-850B28B4727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5885A9-92A3-2219-248F-8FF8AE5543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1466D3-C283-C5CF-874D-19778EA03614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208A05-DDBF-CCE4-E26A-4C8BCA88D5D4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83063A-0333-0B21-6D74-1EF3D75B3C10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3AC8F9-7D2E-65CC-64D5-52F33F6FA63D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1147A7-7BC8-C193-7673-464C2A88D0E1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632C7-DF7E-052D-57F2-3E16E83C0949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E25CE-F2B4-21E7-33D3-D38C91CA4C14}"/>
              </a:ext>
            </a:extLst>
          </p:cNvPr>
          <p:cNvSpPr txBox="1"/>
          <p:nvPr/>
        </p:nvSpPr>
        <p:spPr>
          <a:xfrm>
            <a:off x="2182401" y="30525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Sustainable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93B041-04EB-3EA6-706F-089FB002C35E}"/>
              </a:ext>
            </a:extLst>
          </p:cNvPr>
          <p:cNvSpPr txBox="1"/>
          <p:nvPr/>
        </p:nvSpPr>
        <p:spPr>
          <a:xfrm>
            <a:off x="8538057" y="305255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Measurable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56AB9AE-7823-03A9-A324-554DB18C69C1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93A0ACB-0770-517A-0396-02B332A8CA00}"/>
              </a:ext>
            </a:extLst>
          </p:cNvPr>
          <p:cNvSpPr txBox="1"/>
          <p:nvPr/>
        </p:nvSpPr>
        <p:spPr>
          <a:xfrm>
            <a:off x="4929229" y="305255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Infrastructure </a:t>
            </a:r>
            <a:r>
              <a:rPr lang="en-GB" b="1">
                <a:solidFill>
                  <a:srgbClr val="C00000"/>
                </a:solidFill>
              </a:rPr>
              <a:t>Automation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6DC1C-BEBF-B75D-D278-C8370C9FD0E7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1569D-FC55-F28B-EF79-C086D4742EF2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80F5-A735-62AF-1734-0D8E6495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9CB424-662F-817D-F307-AB3B1683DF50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6CDEE-13A9-CE58-4F64-19D02C925918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E5D6-C288-14D7-5C1C-782FD4B8B95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99FC-A418-C107-ED0A-E12ECB768DBE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36ED9-AEE0-EE64-CE9D-6FB9BDFDB7A4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E984-5F53-6642-AE93-E073A2046811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39313-8511-F238-2104-576BD0B05ED9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CAB9-034E-F9D7-4384-E2C33166B8FF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134A9D8-C869-179D-DEB4-C166E24B22F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D2AEA60-7ED3-82B4-9301-18AE7D6527E3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85FD9B4-70F2-0C8A-7695-77F0DD888B62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5B5EC8A-294D-7463-92EE-6640A2B4535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060BDB-FD43-5DDF-8F42-46BEDC82327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7648D68-5927-B531-E875-C24AAE5EBB8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B3F77-5F02-E3ED-EBA9-654A51CB9FF7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2F8CC4-8A8B-7B73-27AD-C38F09529D23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99CE-DF17-7FFF-4C9D-29977E58C576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C1858A-218D-EAFE-A556-741DB0155B2C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26D4-20C5-3565-AF0F-F5D696773247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5E47AA-CB25-FE4D-840A-0C90AC12BF49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9F9450A-3657-53F2-BEAC-C474836C18A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F4715E9-3396-5194-92B6-B46A295031D6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2EC0B-582A-A9F0-0008-2DC8A9E0E780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EB2D39-CBE7-AFC5-6FCF-24F58982F98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37DF0-C7A9-BCB9-08ED-CF9BD73BED69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094551-630F-8920-AB89-C613442CB70D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F5812-7A44-2F87-4463-5E3F8083E33C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ACC6BE-01EB-FF7D-6D4B-8327FE577FC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F4BBD7-B88C-7736-A925-CAE6CB65F1CA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52BEDC3-1555-CC73-240C-EE6A2FC04607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286879-5CFE-AA75-AB25-63D4E6D2FE76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3F3ACE-1C35-6719-3ABA-05EA59DF2AF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52561-6EC0-8B27-B6DC-DB78AE899CA4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B1CF5D-CCB5-AD27-E429-1487C7C31B71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D60BE2-1145-ED40-ABC7-72A9590DB99C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84571F-CA96-E4BA-D10E-2D90E8BB76E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5194179-9747-3B31-08A9-7FA922FE1B7A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222C5D-7CE0-8CA1-1C65-29A93C26B1B7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DCF754-D061-DCAB-9ABB-903B7FF4CABB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5B376E-DD82-F950-AB4E-E84C3846CBB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3B93222-9E03-509B-0DCA-DD2D21B75637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615D9-8C23-CECC-D6AD-E98C77FF5DFA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E54C79-0D68-95B1-0AED-EB8E97150E8F}"/>
              </a:ext>
            </a:extLst>
          </p:cNvPr>
          <p:cNvSpPr txBox="1"/>
          <p:nvPr/>
        </p:nvSpPr>
        <p:spPr>
          <a:xfrm>
            <a:off x="3934296" y="5965747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출력</a:t>
            </a:r>
            <a:r>
              <a:rPr lang="en-GB" altLang="ko-KR" sz="1200"/>
              <a:t>: </a:t>
            </a:r>
            <a:r>
              <a:rPr lang="en-GB" sz="1200"/>
              <a:t>Unknown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DA38AC-1C51-0CAF-BF1F-B92E8780321A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896AEC-EFD9-203E-9B66-21FCC7169C0C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5FB0CE-B2C4-9272-81C2-3FF6ACDA8A94}"/>
              </a:ext>
            </a:extLst>
          </p:cNvPr>
          <p:cNvSpPr txBox="1"/>
          <p:nvPr/>
        </p:nvSpPr>
        <p:spPr>
          <a:xfrm>
            <a:off x="3798859" y="4932208"/>
            <a:ext cx="115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입출력</a:t>
            </a:r>
            <a:r>
              <a:rPr lang="en-GB" altLang="ko-KR" sz="1200"/>
              <a:t>: K</a:t>
            </a:r>
            <a:r>
              <a:rPr lang="en-GB" sz="1200"/>
              <a:t>nown</a:t>
            </a: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007FD1D6-A89C-93E4-E709-C4AD2102E8F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FD47CB-894C-35B8-03F0-8C2A7735A972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943C8-142D-C0B1-DFAB-FBEC4333CDC3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267E7A-455A-5E40-29A7-D72EF3A0B781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0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2066EA-E307-1ED3-1AB7-4CF95F534099}"/>
              </a:ext>
            </a:extLst>
          </p:cNvPr>
          <p:cNvSpPr/>
          <p:nvPr/>
        </p:nvSpPr>
        <p:spPr>
          <a:xfrm>
            <a:off x="5021349" y="5152787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CADFF-9BF1-71D4-CB2E-73686C834E2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4CF98B-0756-34B9-E377-CB18D6FD726B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112C5-68A9-2863-6F41-25B24CB794FF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F65850-017D-A4FD-0381-4A503FFFD581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9DC339-314D-6C64-5C41-4245D028BE0F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BA397B-A500-6960-168A-65CFC8C58B39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9D07C-3DE5-EA09-DA6F-C138048ECA99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79FAB-525E-6749-F6AF-F27D3EE95A5A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B3AE5-6231-EB3F-747C-49D226570E6C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C68552-CE31-058E-7B0C-0E498E966E2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56F35A-FF08-D9A7-9E11-7F5B4FAA5090}"/>
              </a:ext>
            </a:extLst>
          </p:cNvPr>
          <p:cNvSpPr/>
          <p:nvPr/>
        </p:nvSpPr>
        <p:spPr>
          <a:xfrm>
            <a:off x="1409272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8D280-7FA0-1F53-37E2-DCCFF26D378F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ACF13D0-C7C6-8AEE-EB3A-7100543D80E1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558574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07D226-7FC1-6750-AB45-D7EDFBE05432}"/>
              </a:ext>
            </a:extLst>
          </p:cNvPr>
          <p:cNvSpPr/>
          <p:nvPr/>
        </p:nvSpPr>
        <p:spPr>
          <a:xfrm>
            <a:off x="5021349" y="2465966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D357C-21CC-007B-8024-C47DC5EA253E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D954F7-1214-3972-B395-7C7BE7C5574A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3BC1F-1349-C056-DCF0-A793A6965C4B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9EF287-030C-ECD8-717A-E6AD36274608}"/>
              </a:ext>
            </a:extLst>
          </p:cNvPr>
          <p:cNvSpPr/>
          <p:nvPr/>
        </p:nvSpPr>
        <p:spPr>
          <a:xfrm>
            <a:off x="8633426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C79AD-FE5D-3748-0156-4FCA6F81FC4D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C7473-EB5F-56CE-E280-53F5D0C25B88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28DCE2-908A-8430-A5D2-304A3952DDBB}"/>
              </a:ext>
            </a:extLst>
          </p:cNvPr>
          <p:cNvSpPr/>
          <p:nvPr/>
        </p:nvSpPr>
        <p:spPr>
          <a:xfrm>
            <a:off x="8633425" y="3930583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57BB9-E5FF-7283-1883-1B2B44562CE4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366BB-4809-C3F0-013F-8285845B1575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E673CA2-5D7E-EE42-4229-CA8A78CE5D9D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170651" y="3192865"/>
            <a:ext cx="1462774" cy="11820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D92E4A6-BAE3-4E59-F7B8-9DBD509BA69E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3D7A25-44A6-FBA1-F662-2588A33803F1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9E91038-FCB7-319E-CD5B-EB9D3068A8DA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170651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2FD335-23C0-6266-E99C-FE516D56F60F}"/>
              </a:ext>
            </a:extLst>
          </p:cNvPr>
          <p:cNvSpPr/>
          <p:nvPr/>
        </p:nvSpPr>
        <p:spPr>
          <a:xfrm>
            <a:off x="6738319" y="3031048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F2326-95AC-1E81-51AC-1E435575F0B4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194114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48272</TotalTime>
  <Words>753</Words>
  <Application>Microsoft Office PowerPoint</Application>
  <PresentationFormat>와이드스크린</PresentationFormat>
  <Paragraphs>384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73</cp:revision>
  <dcterms:created xsi:type="dcterms:W3CDTF">2024-03-03T08:08:09Z</dcterms:created>
  <dcterms:modified xsi:type="dcterms:W3CDTF">2024-10-28T22:19:03Z</dcterms:modified>
</cp:coreProperties>
</file>