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70" r:id="rId3"/>
    <p:sldId id="473" r:id="rId4"/>
    <p:sldId id="474" r:id="rId5"/>
    <p:sldId id="4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3"/>
            <p14:sldId id="474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27/10/2024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27/10/2024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27/10/2024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Sustainable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Measurable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43293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08861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38129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4571F-CA96-E4BA-D10E-2D90E8BB76ED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B376E-DD82-F950-AB4E-E84C3846CBB4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697495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Concern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085416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C00000"/>
                </a:solidFill>
              </a:rPr>
              <a:t>Concern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09570" y="2060148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C00000"/>
                </a:solidFill>
              </a:rPr>
              <a:t>Concern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48100</TotalTime>
  <Words>166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65</cp:revision>
  <dcterms:created xsi:type="dcterms:W3CDTF">2024-03-03T08:08:09Z</dcterms:created>
  <dcterms:modified xsi:type="dcterms:W3CDTF">2024-10-26T17:52:21Z</dcterms:modified>
</cp:coreProperties>
</file>